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>
            <a:extLst>
              <a:ext uri="{FF2B5EF4-FFF2-40B4-BE49-F238E27FC236}">
                <a16:creationId xmlns:a16="http://schemas.microsoft.com/office/drawing/2014/main" id="{BAADFC85-2221-44F0-9BBF-021ADCB452F1}"/>
              </a:ext>
            </a:extLst>
          </p:cNvPr>
          <p:cNvSpPr>
            <a:spLocks noEditPoints="1"/>
          </p:cNvSpPr>
          <p:nvPr/>
        </p:nvSpPr>
        <p:spPr bwMode="auto">
          <a:xfrm>
            <a:off x="2567735" y="773705"/>
            <a:ext cx="990110" cy="1709212"/>
          </a:xfrm>
          <a:custGeom>
            <a:avLst/>
            <a:gdLst>
              <a:gd name="T0" fmla="*/ 977 w 1012"/>
              <a:gd name="T1" fmla="*/ 1075 h 1747"/>
              <a:gd name="T2" fmla="*/ 986 w 1012"/>
              <a:gd name="T3" fmla="*/ 996 h 1747"/>
              <a:gd name="T4" fmla="*/ 944 w 1012"/>
              <a:gd name="T5" fmla="*/ 901 h 1747"/>
              <a:gd name="T6" fmla="*/ 885 w 1012"/>
              <a:gd name="T7" fmla="*/ 742 h 1747"/>
              <a:gd name="T8" fmla="*/ 752 w 1012"/>
              <a:gd name="T9" fmla="*/ 507 h 1747"/>
              <a:gd name="T10" fmla="*/ 754 w 1012"/>
              <a:gd name="T11" fmla="*/ 457 h 1747"/>
              <a:gd name="T12" fmla="*/ 786 w 1012"/>
              <a:gd name="T13" fmla="*/ 379 h 1747"/>
              <a:gd name="T14" fmla="*/ 752 w 1012"/>
              <a:gd name="T15" fmla="*/ 246 h 1747"/>
              <a:gd name="T16" fmla="*/ 799 w 1012"/>
              <a:gd name="T17" fmla="*/ 197 h 1747"/>
              <a:gd name="T18" fmla="*/ 525 w 1012"/>
              <a:gd name="T19" fmla="*/ 12 h 1747"/>
              <a:gd name="T20" fmla="*/ 399 w 1012"/>
              <a:gd name="T21" fmla="*/ 0 h 1747"/>
              <a:gd name="T22" fmla="*/ 306 w 1012"/>
              <a:gd name="T23" fmla="*/ 17 h 1747"/>
              <a:gd name="T24" fmla="*/ 108 w 1012"/>
              <a:gd name="T25" fmla="*/ 118 h 1747"/>
              <a:gd name="T26" fmla="*/ 23 w 1012"/>
              <a:gd name="T27" fmla="*/ 237 h 1747"/>
              <a:gd name="T28" fmla="*/ 202 w 1012"/>
              <a:gd name="T29" fmla="*/ 268 h 1747"/>
              <a:gd name="T30" fmla="*/ 442 w 1012"/>
              <a:gd name="T31" fmla="*/ 476 h 1747"/>
              <a:gd name="T32" fmla="*/ 470 w 1012"/>
              <a:gd name="T33" fmla="*/ 625 h 1747"/>
              <a:gd name="T34" fmla="*/ 460 w 1012"/>
              <a:gd name="T35" fmla="*/ 653 h 1747"/>
              <a:gd name="T36" fmla="*/ 536 w 1012"/>
              <a:gd name="T37" fmla="*/ 757 h 1747"/>
              <a:gd name="T38" fmla="*/ 559 w 1012"/>
              <a:gd name="T39" fmla="*/ 859 h 1747"/>
              <a:gd name="T40" fmla="*/ 606 w 1012"/>
              <a:gd name="T41" fmla="*/ 982 h 1747"/>
              <a:gd name="T42" fmla="*/ 578 w 1012"/>
              <a:gd name="T43" fmla="*/ 1404 h 1747"/>
              <a:gd name="T44" fmla="*/ 570 w 1012"/>
              <a:gd name="T45" fmla="*/ 1546 h 1747"/>
              <a:gd name="T46" fmla="*/ 546 w 1012"/>
              <a:gd name="T47" fmla="*/ 1604 h 1747"/>
              <a:gd name="T48" fmla="*/ 541 w 1012"/>
              <a:gd name="T49" fmla="*/ 1635 h 1747"/>
              <a:gd name="T50" fmla="*/ 529 w 1012"/>
              <a:gd name="T51" fmla="*/ 1662 h 1747"/>
              <a:gd name="T52" fmla="*/ 466 w 1012"/>
              <a:gd name="T53" fmla="*/ 1693 h 1747"/>
              <a:gd name="T54" fmla="*/ 455 w 1012"/>
              <a:gd name="T55" fmla="*/ 1734 h 1747"/>
              <a:gd name="T56" fmla="*/ 624 w 1012"/>
              <a:gd name="T57" fmla="*/ 1734 h 1747"/>
              <a:gd name="T58" fmla="*/ 658 w 1012"/>
              <a:gd name="T59" fmla="*/ 1691 h 1747"/>
              <a:gd name="T60" fmla="*/ 651 w 1012"/>
              <a:gd name="T61" fmla="*/ 1644 h 1747"/>
              <a:gd name="T62" fmla="*/ 752 w 1012"/>
              <a:gd name="T63" fmla="*/ 1306 h 1747"/>
              <a:gd name="T64" fmla="*/ 850 w 1012"/>
              <a:gd name="T65" fmla="*/ 1437 h 1747"/>
              <a:gd name="T66" fmla="*/ 897 w 1012"/>
              <a:gd name="T67" fmla="*/ 1531 h 1747"/>
              <a:gd name="T68" fmla="*/ 867 w 1012"/>
              <a:gd name="T69" fmla="*/ 1573 h 1747"/>
              <a:gd name="T70" fmla="*/ 811 w 1012"/>
              <a:gd name="T71" fmla="*/ 1630 h 1747"/>
              <a:gd name="T72" fmla="*/ 876 w 1012"/>
              <a:gd name="T73" fmla="*/ 1626 h 1747"/>
              <a:gd name="T74" fmla="*/ 1010 w 1012"/>
              <a:gd name="T75" fmla="*/ 1559 h 1747"/>
              <a:gd name="T76" fmla="*/ 991 w 1012"/>
              <a:gd name="T77" fmla="*/ 1517 h 1747"/>
              <a:gd name="T78" fmla="*/ 971 w 1012"/>
              <a:gd name="T79" fmla="*/ 1495 h 1747"/>
              <a:gd name="T80" fmla="*/ 932 w 1012"/>
              <a:gd name="T81" fmla="*/ 1408 h 1747"/>
              <a:gd name="T82" fmla="*/ 848 w 1012"/>
              <a:gd name="T83" fmla="*/ 1257 h 1747"/>
              <a:gd name="T84" fmla="*/ 799 w 1012"/>
              <a:gd name="T85" fmla="*/ 1108 h 1747"/>
              <a:gd name="T86" fmla="*/ 864 w 1012"/>
              <a:gd name="T87" fmla="*/ 977 h 1747"/>
              <a:gd name="T88" fmla="*/ 916 w 1012"/>
              <a:gd name="T89" fmla="*/ 943 h 1747"/>
              <a:gd name="T90" fmla="*/ 926 w 1012"/>
              <a:gd name="T91" fmla="*/ 1025 h 1747"/>
              <a:gd name="T92" fmla="*/ 435 w 1012"/>
              <a:gd name="T93" fmla="*/ 262 h 1747"/>
              <a:gd name="T94" fmla="*/ 573 w 1012"/>
              <a:gd name="T95" fmla="*/ 258 h 1747"/>
              <a:gd name="T96" fmla="*/ 570 w 1012"/>
              <a:gd name="T97" fmla="*/ 281 h 1747"/>
              <a:gd name="T98" fmla="*/ 579 w 1012"/>
              <a:gd name="T99" fmla="*/ 304 h 1747"/>
              <a:gd name="T100" fmla="*/ 566 w 1012"/>
              <a:gd name="T101" fmla="*/ 382 h 1747"/>
              <a:gd name="T102" fmla="*/ 593 w 1012"/>
              <a:gd name="T103" fmla="*/ 472 h 1747"/>
              <a:gd name="T104" fmla="*/ 617 w 1012"/>
              <a:gd name="T105" fmla="*/ 485 h 1747"/>
              <a:gd name="T106" fmla="*/ 614 w 1012"/>
              <a:gd name="T107" fmla="*/ 530 h 1747"/>
              <a:gd name="T108" fmla="*/ 509 w 1012"/>
              <a:gd name="T109" fmla="*/ 597 h 1747"/>
              <a:gd name="T110" fmla="*/ 502 w 1012"/>
              <a:gd name="T111" fmla="*/ 538 h 1747"/>
              <a:gd name="T112" fmla="*/ 493 w 1012"/>
              <a:gd name="T113" fmla="*/ 477 h 1747"/>
              <a:gd name="T114" fmla="*/ 435 w 1012"/>
              <a:gd name="T115" fmla="*/ 262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2" h="1747">
                <a:moveTo>
                  <a:pt x="944" y="1014"/>
                </a:moveTo>
                <a:lnTo>
                  <a:pt x="958" y="1038"/>
                </a:lnTo>
                <a:lnTo>
                  <a:pt x="963" y="1057"/>
                </a:lnTo>
                <a:lnTo>
                  <a:pt x="963" y="1057"/>
                </a:lnTo>
                <a:lnTo>
                  <a:pt x="969" y="1066"/>
                </a:lnTo>
                <a:lnTo>
                  <a:pt x="972" y="1072"/>
                </a:lnTo>
                <a:lnTo>
                  <a:pt x="975" y="1074"/>
                </a:lnTo>
                <a:lnTo>
                  <a:pt x="977" y="1075"/>
                </a:lnTo>
                <a:lnTo>
                  <a:pt x="977" y="1075"/>
                </a:lnTo>
                <a:lnTo>
                  <a:pt x="978" y="1075"/>
                </a:lnTo>
                <a:lnTo>
                  <a:pt x="979" y="1073"/>
                </a:lnTo>
                <a:lnTo>
                  <a:pt x="982" y="1066"/>
                </a:lnTo>
                <a:lnTo>
                  <a:pt x="984" y="1056"/>
                </a:lnTo>
                <a:lnTo>
                  <a:pt x="986" y="1043"/>
                </a:lnTo>
                <a:lnTo>
                  <a:pt x="987" y="1029"/>
                </a:lnTo>
                <a:lnTo>
                  <a:pt x="989" y="1016"/>
                </a:lnTo>
                <a:lnTo>
                  <a:pt x="989" y="1004"/>
                </a:lnTo>
                <a:lnTo>
                  <a:pt x="986" y="996"/>
                </a:lnTo>
                <a:lnTo>
                  <a:pt x="986" y="996"/>
                </a:lnTo>
                <a:lnTo>
                  <a:pt x="977" y="978"/>
                </a:lnTo>
                <a:lnTo>
                  <a:pt x="962" y="956"/>
                </a:lnTo>
                <a:lnTo>
                  <a:pt x="944" y="930"/>
                </a:lnTo>
                <a:lnTo>
                  <a:pt x="949" y="921"/>
                </a:lnTo>
                <a:lnTo>
                  <a:pt x="949" y="921"/>
                </a:lnTo>
                <a:lnTo>
                  <a:pt x="949" y="918"/>
                </a:lnTo>
                <a:lnTo>
                  <a:pt x="948" y="913"/>
                </a:lnTo>
                <a:lnTo>
                  <a:pt x="944" y="901"/>
                </a:lnTo>
                <a:lnTo>
                  <a:pt x="939" y="883"/>
                </a:lnTo>
                <a:lnTo>
                  <a:pt x="939" y="883"/>
                </a:lnTo>
                <a:lnTo>
                  <a:pt x="924" y="837"/>
                </a:lnTo>
                <a:lnTo>
                  <a:pt x="911" y="802"/>
                </a:lnTo>
                <a:lnTo>
                  <a:pt x="906" y="789"/>
                </a:lnTo>
                <a:lnTo>
                  <a:pt x="902" y="780"/>
                </a:lnTo>
                <a:lnTo>
                  <a:pt x="902" y="780"/>
                </a:lnTo>
                <a:lnTo>
                  <a:pt x="896" y="767"/>
                </a:lnTo>
                <a:lnTo>
                  <a:pt x="885" y="742"/>
                </a:lnTo>
                <a:lnTo>
                  <a:pt x="858" y="674"/>
                </a:lnTo>
                <a:lnTo>
                  <a:pt x="817" y="573"/>
                </a:lnTo>
                <a:lnTo>
                  <a:pt x="817" y="573"/>
                </a:lnTo>
                <a:lnTo>
                  <a:pt x="814" y="568"/>
                </a:lnTo>
                <a:lnTo>
                  <a:pt x="806" y="560"/>
                </a:lnTo>
                <a:lnTo>
                  <a:pt x="784" y="539"/>
                </a:lnTo>
                <a:lnTo>
                  <a:pt x="762" y="519"/>
                </a:lnTo>
                <a:lnTo>
                  <a:pt x="755" y="512"/>
                </a:lnTo>
                <a:lnTo>
                  <a:pt x="752" y="507"/>
                </a:lnTo>
                <a:lnTo>
                  <a:pt x="752" y="507"/>
                </a:lnTo>
                <a:lnTo>
                  <a:pt x="749" y="501"/>
                </a:lnTo>
                <a:lnTo>
                  <a:pt x="748" y="494"/>
                </a:lnTo>
                <a:lnTo>
                  <a:pt x="747" y="474"/>
                </a:lnTo>
                <a:lnTo>
                  <a:pt x="747" y="474"/>
                </a:lnTo>
                <a:lnTo>
                  <a:pt x="747" y="470"/>
                </a:lnTo>
                <a:lnTo>
                  <a:pt x="748" y="466"/>
                </a:lnTo>
                <a:lnTo>
                  <a:pt x="752" y="460"/>
                </a:lnTo>
                <a:lnTo>
                  <a:pt x="754" y="457"/>
                </a:lnTo>
                <a:lnTo>
                  <a:pt x="756" y="451"/>
                </a:lnTo>
                <a:lnTo>
                  <a:pt x="756" y="451"/>
                </a:lnTo>
                <a:lnTo>
                  <a:pt x="759" y="443"/>
                </a:lnTo>
                <a:lnTo>
                  <a:pt x="764" y="432"/>
                </a:lnTo>
                <a:lnTo>
                  <a:pt x="780" y="404"/>
                </a:lnTo>
                <a:lnTo>
                  <a:pt x="780" y="404"/>
                </a:lnTo>
                <a:lnTo>
                  <a:pt x="783" y="396"/>
                </a:lnTo>
                <a:lnTo>
                  <a:pt x="784" y="388"/>
                </a:lnTo>
                <a:lnTo>
                  <a:pt x="786" y="379"/>
                </a:lnTo>
                <a:lnTo>
                  <a:pt x="786" y="370"/>
                </a:lnTo>
                <a:lnTo>
                  <a:pt x="782" y="348"/>
                </a:lnTo>
                <a:lnTo>
                  <a:pt x="780" y="319"/>
                </a:lnTo>
                <a:lnTo>
                  <a:pt x="780" y="319"/>
                </a:lnTo>
                <a:lnTo>
                  <a:pt x="777" y="303"/>
                </a:lnTo>
                <a:lnTo>
                  <a:pt x="773" y="289"/>
                </a:lnTo>
                <a:lnTo>
                  <a:pt x="768" y="275"/>
                </a:lnTo>
                <a:lnTo>
                  <a:pt x="762" y="263"/>
                </a:lnTo>
                <a:lnTo>
                  <a:pt x="752" y="246"/>
                </a:lnTo>
                <a:lnTo>
                  <a:pt x="747" y="240"/>
                </a:lnTo>
                <a:lnTo>
                  <a:pt x="780" y="235"/>
                </a:lnTo>
                <a:lnTo>
                  <a:pt x="780" y="235"/>
                </a:lnTo>
                <a:lnTo>
                  <a:pt x="783" y="223"/>
                </a:lnTo>
                <a:lnTo>
                  <a:pt x="788" y="213"/>
                </a:lnTo>
                <a:lnTo>
                  <a:pt x="794" y="202"/>
                </a:lnTo>
                <a:lnTo>
                  <a:pt x="794" y="202"/>
                </a:lnTo>
                <a:lnTo>
                  <a:pt x="796" y="200"/>
                </a:lnTo>
                <a:lnTo>
                  <a:pt x="799" y="197"/>
                </a:lnTo>
                <a:lnTo>
                  <a:pt x="804" y="195"/>
                </a:lnTo>
                <a:lnTo>
                  <a:pt x="811" y="194"/>
                </a:lnTo>
                <a:lnTo>
                  <a:pt x="818" y="194"/>
                </a:lnTo>
                <a:lnTo>
                  <a:pt x="831" y="196"/>
                </a:lnTo>
                <a:lnTo>
                  <a:pt x="836" y="197"/>
                </a:lnTo>
                <a:lnTo>
                  <a:pt x="686" y="71"/>
                </a:lnTo>
                <a:lnTo>
                  <a:pt x="545" y="5"/>
                </a:lnTo>
                <a:lnTo>
                  <a:pt x="545" y="5"/>
                </a:lnTo>
                <a:lnTo>
                  <a:pt x="525" y="12"/>
                </a:lnTo>
                <a:lnTo>
                  <a:pt x="505" y="17"/>
                </a:lnTo>
                <a:lnTo>
                  <a:pt x="495" y="18"/>
                </a:lnTo>
                <a:lnTo>
                  <a:pt x="484" y="19"/>
                </a:lnTo>
                <a:lnTo>
                  <a:pt x="484" y="19"/>
                </a:lnTo>
                <a:lnTo>
                  <a:pt x="472" y="19"/>
                </a:lnTo>
                <a:lnTo>
                  <a:pt x="459" y="17"/>
                </a:lnTo>
                <a:lnTo>
                  <a:pt x="431" y="10"/>
                </a:lnTo>
                <a:lnTo>
                  <a:pt x="409" y="4"/>
                </a:lnTo>
                <a:lnTo>
                  <a:pt x="399" y="0"/>
                </a:lnTo>
                <a:lnTo>
                  <a:pt x="399" y="0"/>
                </a:lnTo>
                <a:lnTo>
                  <a:pt x="392" y="3"/>
                </a:lnTo>
                <a:lnTo>
                  <a:pt x="376" y="10"/>
                </a:lnTo>
                <a:lnTo>
                  <a:pt x="356" y="15"/>
                </a:lnTo>
                <a:lnTo>
                  <a:pt x="347" y="18"/>
                </a:lnTo>
                <a:lnTo>
                  <a:pt x="338" y="19"/>
                </a:lnTo>
                <a:lnTo>
                  <a:pt x="338" y="19"/>
                </a:lnTo>
                <a:lnTo>
                  <a:pt x="322" y="18"/>
                </a:lnTo>
                <a:lnTo>
                  <a:pt x="306" y="17"/>
                </a:lnTo>
                <a:lnTo>
                  <a:pt x="287" y="14"/>
                </a:lnTo>
                <a:lnTo>
                  <a:pt x="287" y="14"/>
                </a:lnTo>
                <a:lnTo>
                  <a:pt x="264" y="26"/>
                </a:lnTo>
                <a:lnTo>
                  <a:pt x="214" y="53"/>
                </a:lnTo>
                <a:lnTo>
                  <a:pt x="183" y="69"/>
                </a:lnTo>
                <a:lnTo>
                  <a:pt x="154" y="87"/>
                </a:lnTo>
                <a:lnTo>
                  <a:pt x="128" y="103"/>
                </a:lnTo>
                <a:lnTo>
                  <a:pt x="108" y="118"/>
                </a:lnTo>
                <a:lnTo>
                  <a:pt x="108" y="118"/>
                </a:lnTo>
                <a:lnTo>
                  <a:pt x="91" y="133"/>
                </a:lnTo>
                <a:lnTo>
                  <a:pt x="73" y="150"/>
                </a:lnTo>
                <a:lnTo>
                  <a:pt x="54" y="170"/>
                </a:lnTo>
                <a:lnTo>
                  <a:pt x="38" y="189"/>
                </a:lnTo>
                <a:lnTo>
                  <a:pt x="11" y="221"/>
                </a:lnTo>
                <a:lnTo>
                  <a:pt x="0" y="235"/>
                </a:lnTo>
                <a:lnTo>
                  <a:pt x="0" y="235"/>
                </a:lnTo>
                <a:lnTo>
                  <a:pt x="12" y="235"/>
                </a:lnTo>
                <a:lnTo>
                  <a:pt x="23" y="237"/>
                </a:lnTo>
                <a:lnTo>
                  <a:pt x="33" y="240"/>
                </a:lnTo>
                <a:lnTo>
                  <a:pt x="33" y="240"/>
                </a:lnTo>
                <a:lnTo>
                  <a:pt x="38" y="242"/>
                </a:lnTo>
                <a:lnTo>
                  <a:pt x="44" y="247"/>
                </a:lnTo>
                <a:lnTo>
                  <a:pt x="54" y="257"/>
                </a:lnTo>
                <a:lnTo>
                  <a:pt x="66" y="273"/>
                </a:lnTo>
                <a:lnTo>
                  <a:pt x="66" y="273"/>
                </a:lnTo>
                <a:lnTo>
                  <a:pt x="128" y="270"/>
                </a:lnTo>
                <a:lnTo>
                  <a:pt x="202" y="268"/>
                </a:lnTo>
                <a:lnTo>
                  <a:pt x="202" y="268"/>
                </a:lnTo>
                <a:lnTo>
                  <a:pt x="220" y="268"/>
                </a:lnTo>
                <a:lnTo>
                  <a:pt x="250" y="268"/>
                </a:lnTo>
                <a:lnTo>
                  <a:pt x="294" y="268"/>
                </a:lnTo>
                <a:lnTo>
                  <a:pt x="348" y="268"/>
                </a:lnTo>
                <a:lnTo>
                  <a:pt x="348" y="268"/>
                </a:lnTo>
                <a:lnTo>
                  <a:pt x="395" y="267"/>
                </a:lnTo>
                <a:lnTo>
                  <a:pt x="421" y="264"/>
                </a:lnTo>
                <a:lnTo>
                  <a:pt x="442" y="476"/>
                </a:lnTo>
                <a:lnTo>
                  <a:pt x="418" y="526"/>
                </a:lnTo>
                <a:lnTo>
                  <a:pt x="418" y="526"/>
                </a:lnTo>
                <a:lnTo>
                  <a:pt x="428" y="551"/>
                </a:lnTo>
                <a:lnTo>
                  <a:pt x="436" y="571"/>
                </a:lnTo>
                <a:lnTo>
                  <a:pt x="439" y="578"/>
                </a:lnTo>
                <a:lnTo>
                  <a:pt x="442" y="582"/>
                </a:lnTo>
                <a:lnTo>
                  <a:pt x="442" y="582"/>
                </a:lnTo>
                <a:lnTo>
                  <a:pt x="458" y="605"/>
                </a:lnTo>
                <a:lnTo>
                  <a:pt x="470" y="625"/>
                </a:lnTo>
                <a:lnTo>
                  <a:pt x="470" y="625"/>
                </a:lnTo>
                <a:lnTo>
                  <a:pt x="470" y="627"/>
                </a:lnTo>
                <a:lnTo>
                  <a:pt x="468" y="629"/>
                </a:lnTo>
                <a:lnTo>
                  <a:pt x="464" y="634"/>
                </a:lnTo>
                <a:lnTo>
                  <a:pt x="460" y="639"/>
                </a:lnTo>
                <a:lnTo>
                  <a:pt x="460" y="639"/>
                </a:lnTo>
                <a:lnTo>
                  <a:pt x="459" y="642"/>
                </a:lnTo>
                <a:lnTo>
                  <a:pt x="459" y="645"/>
                </a:lnTo>
                <a:lnTo>
                  <a:pt x="460" y="653"/>
                </a:lnTo>
                <a:lnTo>
                  <a:pt x="464" y="660"/>
                </a:lnTo>
                <a:lnTo>
                  <a:pt x="470" y="667"/>
                </a:lnTo>
                <a:lnTo>
                  <a:pt x="470" y="667"/>
                </a:lnTo>
                <a:lnTo>
                  <a:pt x="478" y="679"/>
                </a:lnTo>
                <a:lnTo>
                  <a:pt x="491" y="697"/>
                </a:lnTo>
                <a:lnTo>
                  <a:pt x="522" y="742"/>
                </a:lnTo>
                <a:lnTo>
                  <a:pt x="522" y="742"/>
                </a:lnTo>
                <a:lnTo>
                  <a:pt x="529" y="751"/>
                </a:lnTo>
                <a:lnTo>
                  <a:pt x="536" y="757"/>
                </a:lnTo>
                <a:lnTo>
                  <a:pt x="540" y="760"/>
                </a:lnTo>
                <a:lnTo>
                  <a:pt x="545" y="760"/>
                </a:lnTo>
                <a:lnTo>
                  <a:pt x="550" y="760"/>
                </a:lnTo>
                <a:lnTo>
                  <a:pt x="552" y="759"/>
                </a:lnTo>
                <a:lnTo>
                  <a:pt x="554" y="756"/>
                </a:lnTo>
                <a:lnTo>
                  <a:pt x="554" y="756"/>
                </a:lnTo>
                <a:lnTo>
                  <a:pt x="557" y="802"/>
                </a:lnTo>
                <a:lnTo>
                  <a:pt x="559" y="837"/>
                </a:lnTo>
                <a:lnTo>
                  <a:pt x="559" y="859"/>
                </a:lnTo>
                <a:lnTo>
                  <a:pt x="559" y="859"/>
                </a:lnTo>
                <a:lnTo>
                  <a:pt x="559" y="867"/>
                </a:lnTo>
                <a:lnTo>
                  <a:pt x="560" y="876"/>
                </a:lnTo>
                <a:lnTo>
                  <a:pt x="564" y="897"/>
                </a:lnTo>
                <a:lnTo>
                  <a:pt x="568" y="925"/>
                </a:lnTo>
                <a:lnTo>
                  <a:pt x="587" y="939"/>
                </a:lnTo>
                <a:lnTo>
                  <a:pt x="587" y="939"/>
                </a:lnTo>
                <a:lnTo>
                  <a:pt x="606" y="982"/>
                </a:lnTo>
                <a:lnTo>
                  <a:pt x="606" y="982"/>
                </a:lnTo>
                <a:lnTo>
                  <a:pt x="644" y="1080"/>
                </a:lnTo>
                <a:lnTo>
                  <a:pt x="644" y="1080"/>
                </a:lnTo>
                <a:lnTo>
                  <a:pt x="634" y="1145"/>
                </a:lnTo>
                <a:lnTo>
                  <a:pt x="626" y="1198"/>
                </a:lnTo>
                <a:lnTo>
                  <a:pt x="620" y="1235"/>
                </a:lnTo>
                <a:lnTo>
                  <a:pt x="620" y="1235"/>
                </a:lnTo>
                <a:lnTo>
                  <a:pt x="612" y="1274"/>
                </a:lnTo>
                <a:lnTo>
                  <a:pt x="598" y="1327"/>
                </a:lnTo>
                <a:lnTo>
                  <a:pt x="578" y="1404"/>
                </a:lnTo>
                <a:lnTo>
                  <a:pt x="578" y="1404"/>
                </a:lnTo>
                <a:lnTo>
                  <a:pt x="577" y="1411"/>
                </a:lnTo>
                <a:lnTo>
                  <a:pt x="577" y="1423"/>
                </a:lnTo>
                <a:lnTo>
                  <a:pt x="575" y="1455"/>
                </a:lnTo>
                <a:lnTo>
                  <a:pt x="575" y="1490"/>
                </a:lnTo>
                <a:lnTo>
                  <a:pt x="574" y="1506"/>
                </a:lnTo>
                <a:lnTo>
                  <a:pt x="573" y="1522"/>
                </a:lnTo>
                <a:lnTo>
                  <a:pt x="573" y="1522"/>
                </a:lnTo>
                <a:lnTo>
                  <a:pt x="570" y="1546"/>
                </a:lnTo>
                <a:lnTo>
                  <a:pt x="565" y="1565"/>
                </a:lnTo>
                <a:lnTo>
                  <a:pt x="563" y="1573"/>
                </a:lnTo>
                <a:lnTo>
                  <a:pt x="559" y="1580"/>
                </a:lnTo>
                <a:lnTo>
                  <a:pt x="556" y="1587"/>
                </a:lnTo>
                <a:lnTo>
                  <a:pt x="550" y="1592"/>
                </a:lnTo>
                <a:lnTo>
                  <a:pt x="550" y="1592"/>
                </a:lnTo>
                <a:lnTo>
                  <a:pt x="546" y="1597"/>
                </a:lnTo>
                <a:lnTo>
                  <a:pt x="545" y="1600"/>
                </a:lnTo>
                <a:lnTo>
                  <a:pt x="546" y="1604"/>
                </a:lnTo>
                <a:lnTo>
                  <a:pt x="548" y="1606"/>
                </a:lnTo>
                <a:lnTo>
                  <a:pt x="556" y="1610"/>
                </a:lnTo>
                <a:lnTo>
                  <a:pt x="559" y="1611"/>
                </a:lnTo>
                <a:lnTo>
                  <a:pt x="559" y="1611"/>
                </a:lnTo>
                <a:lnTo>
                  <a:pt x="558" y="1613"/>
                </a:lnTo>
                <a:lnTo>
                  <a:pt x="554" y="1620"/>
                </a:lnTo>
                <a:lnTo>
                  <a:pt x="554" y="1620"/>
                </a:lnTo>
                <a:lnTo>
                  <a:pt x="546" y="1630"/>
                </a:lnTo>
                <a:lnTo>
                  <a:pt x="541" y="1635"/>
                </a:lnTo>
                <a:lnTo>
                  <a:pt x="540" y="1638"/>
                </a:lnTo>
                <a:lnTo>
                  <a:pt x="540" y="1639"/>
                </a:lnTo>
                <a:lnTo>
                  <a:pt x="540" y="1639"/>
                </a:lnTo>
                <a:lnTo>
                  <a:pt x="540" y="1641"/>
                </a:lnTo>
                <a:lnTo>
                  <a:pt x="538" y="1645"/>
                </a:lnTo>
                <a:lnTo>
                  <a:pt x="536" y="1650"/>
                </a:lnTo>
                <a:lnTo>
                  <a:pt x="531" y="1658"/>
                </a:lnTo>
                <a:lnTo>
                  <a:pt x="531" y="1658"/>
                </a:lnTo>
                <a:lnTo>
                  <a:pt x="529" y="1662"/>
                </a:lnTo>
                <a:lnTo>
                  <a:pt x="525" y="1666"/>
                </a:lnTo>
                <a:lnTo>
                  <a:pt x="522" y="1668"/>
                </a:lnTo>
                <a:lnTo>
                  <a:pt x="517" y="1671"/>
                </a:lnTo>
                <a:lnTo>
                  <a:pt x="504" y="1675"/>
                </a:lnTo>
                <a:lnTo>
                  <a:pt x="489" y="1681"/>
                </a:lnTo>
                <a:lnTo>
                  <a:pt x="489" y="1681"/>
                </a:lnTo>
                <a:lnTo>
                  <a:pt x="480" y="1685"/>
                </a:lnTo>
                <a:lnTo>
                  <a:pt x="473" y="1688"/>
                </a:lnTo>
                <a:lnTo>
                  <a:pt x="466" y="1693"/>
                </a:lnTo>
                <a:lnTo>
                  <a:pt x="462" y="1698"/>
                </a:lnTo>
                <a:lnTo>
                  <a:pt x="457" y="1704"/>
                </a:lnTo>
                <a:lnTo>
                  <a:pt x="455" y="1709"/>
                </a:lnTo>
                <a:lnTo>
                  <a:pt x="452" y="1715"/>
                </a:lnTo>
                <a:lnTo>
                  <a:pt x="451" y="1723"/>
                </a:lnTo>
                <a:lnTo>
                  <a:pt x="451" y="1723"/>
                </a:lnTo>
                <a:lnTo>
                  <a:pt x="451" y="1727"/>
                </a:lnTo>
                <a:lnTo>
                  <a:pt x="452" y="1731"/>
                </a:lnTo>
                <a:lnTo>
                  <a:pt x="455" y="1734"/>
                </a:lnTo>
                <a:lnTo>
                  <a:pt x="457" y="1736"/>
                </a:lnTo>
                <a:lnTo>
                  <a:pt x="464" y="1741"/>
                </a:lnTo>
                <a:lnTo>
                  <a:pt x="472" y="1743"/>
                </a:lnTo>
                <a:lnTo>
                  <a:pt x="479" y="1746"/>
                </a:lnTo>
                <a:lnTo>
                  <a:pt x="486" y="1747"/>
                </a:lnTo>
                <a:lnTo>
                  <a:pt x="493" y="1747"/>
                </a:lnTo>
                <a:lnTo>
                  <a:pt x="587" y="1738"/>
                </a:lnTo>
                <a:lnTo>
                  <a:pt x="587" y="1738"/>
                </a:lnTo>
                <a:lnTo>
                  <a:pt x="624" y="1734"/>
                </a:lnTo>
                <a:lnTo>
                  <a:pt x="642" y="1732"/>
                </a:lnTo>
                <a:lnTo>
                  <a:pt x="649" y="1729"/>
                </a:lnTo>
                <a:lnTo>
                  <a:pt x="653" y="1728"/>
                </a:lnTo>
                <a:lnTo>
                  <a:pt x="653" y="1728"/>
                </a:lnTo>
                <a:lnTo>
                  <a:pt x="655" y="1726"/>
                </a:lnTo>
                <a:lnTo>
                  <a:pt x="656" y="1723"/>
                </a:lnTo>
                <a:lnTo>
                  <a:pt x="658" y="1714"/>
                </a:lnTo>
                <a:lnTo>
                  <a:pt x="658" y="1704"/>
                </a:lnTo>
                <a:lnTo>
                  <a:pt x="658" y="1691"/>
                </a:lnTo>
                <a:lnTo>
                  <a:pt x="658" y="1691"/>
                </a:lnTo>
                <a:lnTo>
                  <a:pt x="658" y="1684"/>
                </a:lnTo>
                <a:lnTo>
                  <a:pt x="656" y="1678"/>
                </a:lnTo>
                <a:lnTo>
                  <a:pt x="653" y="1668"/>
                </a:lnTo>
                <a:lnTo>
                  <a:pt x="649" y="1660"/>
                </a:lnTo>
                <a:lnTo>
                  <a:pt x="648" y="1657"/>
                </a:lnTo>
                <a:lnTo>
                  <a:pt x="648" y="1653"/>
                </a:lnTo>
                <a:lnTo>
                  <a:pt x="648" y="1653"/>
                </a:lnTo>
                <a:lnTo>
                  <a:pt x="651" y="1644"/>
                </a:lnTo>
                <a:lnTo>
                  <a:pt x="655" y="1631"/>
                </a:lnTo>
                <a:lnTo>
                  <a:pt x="662" y="1615"/>
                </a:lnTo>
                <a:lnTo>
                  <a:pt x="662" y="1615"/>
                </a:lnTo>
                <a:lnTo>
                  <a:pt x="691" y="1493"/>
                </a:lnTo>
                <a:lnTo>
                  <a:pt x="691" y="1493"/>
                </a:lnTo>
                <a:lnTo>
                  <a:pt x="710" y="1377"/>
                </a:lnTo>
                <a:lnTo>
                  <a:pt x="728" y="1273"/>
                </a:lnTo>
                <a:lnTo>
                  <a:pt x="728" y="1273"/>
                </a:lnTo>
                <a:lnTo>
                  <a:pt x="752" y="1306"/>
                </a:lnTo>
                <a:lnTo>
                  <a:pt x="752" y="1306"/>
                </a:lnTo>
                <a:lnTo>
                  <a:pt x="776" y="1333"/>
                </a:lnTo>
                <a:lnTo>
                  <a:pt x="795" y="1351"/>
                </a:lnTo>
                <a:lnTo>
                  <a:pt x="808" y="1367"/>
                </a:lnTo>
                <a:lnTo>
                  <a:pt x="808" y="1367"/>
                </a:lnTo>
                <a:lnTo>
                  <a:pt x="816" y="1378"/>
                </a:lnTo>
                <a:lnTo>
                  <a:pt x="826" y="1394"/>
                </a:lnTo>
                <a:lnTo>
                  <a:pt x="835" y="1412"/>
                </a:lnTo>
                <a:lnTo>
                  <a:pt x="850" y="1437"/>
                </a:lnTo>
                <a:lnTo>
                  <a:pt x="850" y="1437"/>
                </a:lnTo>
                <a:lnTo>
                  <a:pt x="869" y="1465"/>
                </a:lnTo>
                <a:lnTo>
                  <a:pt x="888" y="1491"/>
                </a:lnTo>
                <a:lnTo>
                  <a:pt x="906" y="1517"/>
                </a:lnTo>
                <a:lnTo>
                  <a:pt x="906" y="1517"/>
                </a:lnTo>
                <a:lnTo>
                  <a:pt x="902" y="1523"/>
                </a:lnTo>
                <a:lnTo>
                  <a:pt x="898" y="1527"/>
                </a:lnTo>
                <a:lnTo>
                  <a:pt x="897" y="1531"/>
                </a:lnTo>
                <a:lnTo>
                  <a:pt x="897" y="1531"/>
                </a:lnTo>
                <a:lnTo>
                  <a:pt x="895" y="1534"/>
                </a:lnTo>
                <a:lnTo>
                  <a:pt x="890" y="1538"/>
                </a:lnTo>
                <a:lnTo>
                  <a:pt x="885" y="1544"/>
                </a:lnTo>
                <a:lnTo>
                  <a:pt x="884" y="1547"/>
                </a:lnTo>
                <a:lnTo>
                  <a:pt x="883" y="1550"/>
                </a:lnTo>
                <a:lnTo>
                  <a:pt x="883" y="1550"/>
                </a:lnTo>
                <a:lnTo>
                  <a:pt x="879" y="1557"/>
                </a:lnTo>
                <a:lnTo>
                  <a:pt x="874" y="1565"/>
                </a:lnTo>
                <a:lnTo>
                  <a:pt x="867" y="1573"/>
                </a:lnTo>
                <a:lnTo>
                  <a:pt x="860" y="1578"/>
                </a:lnTo>
                <a:lnTo>
                  <a:pt x="860" y="1578"/>
                </a:lnTo>
                <a:lnTo>
                  <a:pt x="850" y="1585"/>
                </a:lnTo>
                <a:lnTo>
                  <a:pt x="835" y="1598"/>
                </a:lnTo>
                <a:lnTo>
                  <a:pt x="822" y="1612"/>
                </a:lnTo>
                <a:lnTo>
                  <a:pt x="816" y="1619"/>
                </a:lnTo>
                <a:lnTo>
                  <a:pt x="813" y="1625"/>
                </a:lnTo>
                <a:lnTo>
                  <a:pt x="813" y="1625"/>
                </a:lnTo>
                <a:lnTo>
                  <a:pt x="811" y="1630"/>
                </a:lnTo>
                <a:lnTo>
                  <a:pt x="814" y="1633"/>
                </a:lnTo>
                <a:lnTo>
                  <a:pt x="817" y="1637"/>
                </a:lnTo>
                <a:lnTo>
                  <a:pt x="823" y="1638"/>
                </a:lnTo>
                <a:lnTo>
                  <a:pt x="829" y="1639"/>
                </a:lnTo>
                <a:lnTo>
                  <a:pt x="837" y="1638"/>
                </a:lnTo>
                <a:lnTo>
                  <a:pt x="845" y="1637"/>
                </a:lnTo>
                <a:lnTo>
                  <a:pt x="855" y="1634"/>
                </a:lnTo>
                <a:lnTo>
                  <a:pt x="855" y="1634"/>
                </a:lnTo>
                <a:lnTo>
                  <a:pt x="876" y="1626"/>
                </a:lnTo>
                <a:lnTo>
                  <a:pt x="902" y="1615"/>
                </a:lnTo>
                <a:lnTo>
                  <a:pt x="944" y="1597"/>
                </a:lnTo>
                <a:lnTo>
                  <a:pt x="944" y="1597"/>
                </a:lnTo>
                <a:lnTo>
                  <a:pt x="960" y="1590"/>
                </a:lnTo>
                <a:lnTo>
                  <a:pt x="980" y="1580"/>
                </a:lnTo>
                <a:lnTo>
                  <a:pt x="990" y="1576"/>
                </a:lnTo>
                <a:lnTo>
                  <a:pt x="998" y="1571"/>
                </a:lnTo>
                <a:lnTo>
                  <a:pt x="1005" y="1565"/>
                </a:lnTo>
                <a:lnTo>
                  <a:pt x="1010" y="1559"/>
                </a:lnTo>
                <a:lnTo>
                  <a:pt x="1010" y="1559"/>
                </a:lnTo>
                <a:lnTo>
                  <a:pt x="1012" y="1553"/>
                </a:lnTo>
                <a:lnTo>
                  <a:pt x="1012" y="1549"/>
                </a:lnTo>
                <a:lnTo>
                  <a:pt x="1010" y="1543"/>
                </a:lnTo>
                <a:lnTo>
                  <a:pt x="1007" y="1538"/>
                </a:lnTo>
                <a:lnTo>
                  <a:pt x="998" y="1527"/>
                </a:lnTo>
                <a:lnTo>
                  <a:pt x="995" y="1523"/>
                </a:lnTo>
                <a:lnTo>
                  <a:pt x="991" y="1517"/>
                </a:lnTo>
                <a:lnTo>
                  <a:pt x="991" y="1517"/>
                </a:lnTo>
                <a:lnTo>
                  <a:pt x="986" y="1509"/>
                </a:lnTo>
                <a:lnTo>
                  <a:pt x="984" y="1507"/>
                </a:lnTo>
                <a:lnTo>
                  <a:pt x="983" y="1506"/>
                </a:lnTo>
                <a:lnTo>
                  <a:pt x="980" y="1507"/>
                </a:lnTo>
                <a:lnTo>
                  <a:pt x="977" y="1507"/>
                </a:lnTo>
                <a:lnTo>
                  <a:pt x="977" y="1507"/>
                </a:lnTo>
                <a:lnTo>
                  <a:pt x="976" y="1506"/>
                </a:lnTo>
                <a:lnTo>
                  <a:pt x="973" y="1503"/>
                </a:lnTo>
                <a:lnTo>
                  <a:pt x="971" y="1495"/>
                </a:lnTo>
                <a:lnTo>
                  <a:pt x="968" y="1479"/>
                </a:lnTo>
                <a:lnTo>
                  <a:pt x="968" y="1479"/>
                </a:lnTo>
                <a:lnTo>
                  <a:pt x="970" y="1471"/>
                </a:lnTo>
                <a:lnTo>
                  <a:pt x="972" y="1465"/>
                </a:lnTo>
                <a:lnTo>
                  <a:pt x="972" y="1465"/>
                </a:lnTo>
                <a:lnTo>
                  <a:pt x="965" y="1457"/>
                </a:lnTo>
                <a:lnTo>
                  <a:pt x="950" y="1436"/>
                </a:lnTo>
                <a:lnTo>
                  <a:pt x="941" y="1422"/>
                </a:lnTo>
                <a:lnTo>
                  <a:pt x="932" y="1408"/>
                </a:lnTo>
                <a:lnTo>
                  <a:pt x="925" y="1391"/>
                </a:lnTo>
                <a:lnTo>
                  <a:pt x="921" y="1376"/>
                </a:lnTo>
                <a:lnTo>
                  <a:pt x="921" y="1376"/>
                </a:lnTo>
                <a:lnTo>
                  <a:pt x="918" y="1368"/>
                </a:lnTo>
                <a:lnTo>
                  <a:pt x="915" y="1358"/>
                </a:lnTo>
                <a:lnTo>
                  <a:pt x="903" y="1338"/>
                </a:lnTo>
                <a:lnTo>
                  <a:pt x="890" y="1316"/>
                </a:lnTo>
                <a:lnTo>
                  <a:pt x="875" y="1294"/>
                </a:lnTo>
                <a:lnTo>
                  <a:pt x="848" y="1257"/>
                </a:lnTo>
                <a:lnTo>
                  <a:pt x="840" y="1246"/>
                </a:lnTo>
                <a:lnTo>
                  <a:pt x="836" y="1240"/>
                </a:lnTo>
                <a:lnTo>
                  <a:pt x="836" y="1240"/>
                </a:lnTo>
                <a:lnTo>
                  <a:pt x="830" y="1218"/>
                </a:lnTo>
                <a:lnTo>
                  <a:pt x="817" y="1174"/>
                </a:lnTo>
                <a:lnTo>
                  <a:pt x="803" y="1131"/>
                </a:lnTo>
                <a:lnTo>
                  <a:pt x="800" y="1115"/>
                </a:lnTo>
                <a:lnTo>
                  <a:pt x="799" y="1108"/>
                </a:lnTo>
                <a:lnTo>
                  <a:pt x="799" y="1108"/>
                </a:lnTo>
                <a:lnTo>
                  <a:pt x="807" y="1093"/>
                </a:lnTo>
                <a:lnTo>
                  <a:pt x="817" y="1071"/>
                </a:lnTo>
                <a:lnTo>
                  <a:pt x="817" y="1071"/>
                </a:lnTo>
                <a:lnTo>
                  <a:pt x="855" y="991"/>
                </a:lnTo>
                <a:lnTo>
                  <a:pt x="855" y="991"/>
                </a:lnTo>
                <a:lnTo>
                  <a:pt x="860" y="980"/>
                </a:lnTo>
                <a:lnTo>
                  <a:pt x="861" y="978"/>
                </a:lnTo>
                <a:lnTo>
                  <a:pt x="861" y="978"/>
                </a:lnTo>
                <a:lnTo>
                  <a:pt x="864" y="977"/>
                </a:lnTo>
                <a:lnTo>
                  <a:pt x="864" y="977"/>
                </a:lnTo>
                <a:lnTo>
                  <a:pt x="869" y="975"/>
                </a:lnTo>
                <a:lnTo>
                  <a:pt x="872" y="970"/>
                </a:lnTo>
                <a:lnTo>
                  <a:pt x="883" y="958"/>
                </a:lnTo>
                <a:lnTo>
                  <a:pt x="883" y="958"/>
                </a:lnTo>
                <a:lnTo>
                  <a:pt x="898" y="940"/>
                </a:lnTo>
                <a:lnTo>
                  <a:pt x="906" y="930"/>
                </a:lnTo>
                <a:lnTo>
                  <a:pt x="906" y="930"/>
                </a:lnTo>
                <a:lnTo>
                  <a:pt x="916" y="943"/>
                </a:lnTo>
                <a:lnTo>
                  <a:pt x="922" y="955"/>
                </a:lnTo>
                <a:lnTo>
                  <a:pt x="925" y="963"/>
                </a:lnTo>
                <a:lnTo>
                  <a:pt x="925" y="963"/>
                </a:lnTo>
                <a:lnTo>
                  <a:pt x="926" y="970"/>
                </a:lnTo>
                <a:lnTo>
                  <a:pt x="925" y="980"/>
                </a:lnTo>
                <a:lnTo>
                  <a:pt x="925" y="1014"/>
                </a:lnTo>
                <a:lnTo>
                  <a:pt x="925" y="1014"/>
                </a:lnTo>
                <a:lnTo>
                  <a:pt x="926" y="1023"/>
                </a:lnTo>
                <a:lnTo>
                  <a:pt x="926" y="1025"/>
                </a:lnTo>
                <a:lnTo>
                  <a:pt x="929" y="1027"/>
                </a:lnTo>
                <a:lnTo>
                  <a:pt x="930" y="1027"/>
                </a:lnTo>
                <a:lnTo>
                  <a:pt x="931" y="1027"/>
                </a:lnTo>
                <a:lnTo>
                  <a:pt x="935" y="1025"/>
                </a:lnTo>
                <a:lnTo>
                  <a:pt x="942" y="1019"/>
                </a:lnTo>
                <a:lnTo>
                  <a:pt x="944" y="1014"/>
                </a:lnTo>
                <a:lnTo>
                  <a:pt x="944" y="1014"/>
                </a:lnTo>
                <a:close/>
                <a:moveTo>
                  <a:pt x="435" y="262"/>
                </a:moveTo>
                <a:lnTo>
                  <a:pt x="435" y="262"/>
                </a:lnTo>
                <a:lnTo>
                  <a:pt x="441" y="258"/>
                </a:lnTo>
                <a:lnTo>
                  <a:pt x="451" y="255"/>
                </a:lnTo>
                <a:lnTo>
                  <a:pt x="464" y="251"/>
                </a:lnTo>
                <a:lnTo>
                  <a:pt x="479" y="249"/>
                </a:lnTo>
                <a:lnTo>
                  <a:pt x="479" y="249"/>
                </a:lnTo>
                <a:lnTo>
                  <a:pt x="537" y="241"/>
                </a:lnTo>
                <a:lnTo>
                  <a:pt x="573" y="235"/>
                </a:lnTo>
                <a:lnTo>
                  <a:pt x="573" y="258"/>
                </a:lnTo>
                <a:lnTo>
                  <a:pt x="573" y="258"/>
                </a:lnTo>
                <a:lnTo>
                  <a:pt x="573" y="262"/>
                </a:lnTo>
                <a:lnTo>
                  <a:pt x="575" y="263"/>
                </a:lnTo>
                <a:lnTo>
                  <a:pt x="577" y="265"/>
                </a:lnTo>
                <a:lnTo>
                  <a:pt x="578" y="268"/>
                </a:lnTo>
                <a:lnTo>
                  <a:pt x="578" y="268"/>
                </a:lnTo>
                <a:lnTo>
                  <a:pt x="578" y="270"/>
                </a:lnTo>
                <a:lnTo>
                  <a:pt x="577" y="271"/>
                </a:lnTo>
                <a:lnTo>
                  <a:pt x="573" y="276"/>
                </a:lnTo>
                <a:lnTo>
                  <a:pt x="570" y="281"/>
                </a:lnTo>
                <a:lnTo>
                  <a:pt x="568" y="284"/>
                </a:lnTo>
                <a:lnTo>
                  <a:pt x="568" y="287"/>
                </a:lnTo>
                <a:lnTo>
                  <a:pt x="568" y="287"/>
                </a:lnTo>
                <a:lnTo>
                  <a:pt x="570" y="291"/>
                </a:lnTo>
                <a:lnTo>
                  <a:pt x="572" y="295"/>
                </a:lnTo>
                <a:lnTo>
                  <a:pt x="574" y="297"/>
                </a:lnTo>
                <a:lnTo>
                  <a:pt x="578" y="301"/>
                </a:lnTo>
                <a:lnTo>
                  <a:pt x="578" y="301"/>
                </a:lnTo>
                <a:lnTo>
                  <a:pt x="579" y="304"/>
                </a:lnTo>
                <a:lnTo>
                  <a:pt x="580" y="308"/>
                </a:lnTo>
                <a:lnTo>
                  <a:pt x="580" y="318"/>
                </a:lnTo>
                <a:lnTo>
                  <a:pt x="578" y="338"/>
                </a:lnTo>
                <a:lnTo>
                  <a:pt x="578" y="338"/>
                </a:lnTo>
                <a:lnTo>
                  <a:pt x="577" y="346"/>
                </a:lnTo>
                <a:lnTo>
                  <a:pt x="574" y="355"/>
                </a:lnTo>
                <a:lnTo>
                  <a:pt x="568" y="371"/>
                </a:lnTo>
                <a:lnTo>
                  <a:pt x="568" y="371"/>
                </a:lnTo>
                <a:lnTo>
                  <a:pt x="566" y="382"/>
                </a:lnTo>
                <a:lnTo>
                  <a:pt x="565" y="399"/>
                </a:lnTo>
                <a:lnTo>
                  <a:pt x="564" y="427"/>
                </a:lnTo>
                <a:lnTo>
                  <a:pt x="564" y="427"/>
                </a:lnTo>
                <a:lnTo>
                  <a:pt x="565" y="433"/>
                </a:lnTo>
                <a:lnTo>
                  <a:pt x="568" y="440"/>
                </a:lnTo>
                <a:lnTo>
                  <a:pt x="575" y="451"/>
                </a:lnTo>
                <a:lnTo>
                  <a:pt x="587" y="465"/>
                </a:lnTo>
                <a:lnTo>
                  <a:pt x="587" y="465"/>
                </a:lnTo>
                <a:lnTo>
                  <a:pt x="593" y="472"/>
                </a:lnTo>
                <a:lnTo>
                  <a:pt x="598" y="476"/>
                </a:lnTo>
                <a:lnTo>
                  <a:pt x="600" y="478"/>
                </a:lnTo>
                <a:lnTo>
                  <a:pt x="601" y="477"/>
                </a:lnTo>
                <a:lnTo>
                  <a:pt x="604" y="474"/>
                </a:lnTo>
                <a:lnTo>
                  <a:pt x="604" y="474"/>
                </a:lnTo>
                <a:lnTo>
                  <a:pt x="606" y="474"/>
                </a:lnTo>
                <a:lnTo>
                  <a:pt x="606" y="474"/>
                </a:lnTo>
                <a:lnTo>
                  <a:pt x="611" y="479"/>
                </a:lnTo>
                <a:lnTo>
                  <a:pt x="617" y="485"/>
                </a:lnTo>
                <a:lnTo>
                  <a:pt x="621" y="491"/>
                </a:lnTo>
                <a:lnTo>
                  <a:pt x="625" y="493"/>
                </a:lnTo>
                <a:lnTo>
                  <a:pt x="625" y="493"/>
                </a:lnTo>
                <a:lnTo>
                  <a:pt x="626" y="494"/>
                </a:lnTo>
                <a:lnTo>
                  <a:pt x="626" y="496"/>
                </a:lnTo>
                <a:lnTo>
                  <a:pt x="625" y="501"/>
                </a:lnTo>
                <a:lnTo>
                  <a:pt x="620" y="512"/>
                </a:lnTo>
                <a:lnTo>
                  <a:pt x="620" y="512"/>
                </a:lnTo>
                <a:lnTo>
                  <a:pt x="614" y="530"/>
                </a:lnTo>
                <a:lnTo>
                  <a:pt x="606" y="554"/>
                </a:lnTo>
                <a:lnTo>
                  <a:pt x="606" y="554"/>
                </a:lnTo>
                <a:lnTo>
                  <a:pt x="573" y="639"/>
                </a:lnTo>
                <a:lnTo>
                  <a:pt x="550" y="629"/>
                </a:lnTo>
                <a:lnTo>
                  <a:pt x="540" y="625"/>
                </a:lnTo>
                <a:lnTo>
                  <a:pt x="526" y="629"/>
                </a:lnTo>
                <a:lnTo>
                  <a:pt x="526" y="629"/>
                </a:lnTo>
                <a:lnTo>
                  <a:pt x="517" y="612"/>
                </a:lnTo>
                <a:lnTo>
                  <a:pt x="509" y="597"/>
                </a:lnTo>
                <a:lnTo>
                  <a:pt x="503" y="582"/>
                </a:lnTo>
                <a:lnTo>
                  <a:pt x="503" y="582"/>
                </a:lnTo>
                <a:lnTo>
                  <a:pt x="500" y="572"/>
                </a:lnTo>
                <a:lnTo>
                  <a:pt x="499" y="565"/>
                </a:lnTo>
                <a:lnTo>
                  <a:pt x="498" y="554"/>
                </a:lnTo>
                <a:lnTo>
                  <a:pt x="498" y="554"/>
                </a:lnTo>
                <a:lnTo>
                  <a:pt x="499" y="550"/>
                </a:lnTo>
                <a:lnTo>
                  <a:pt x="500" y="545"/>
                </a:lnTo>
                <a:lnTo>
                  <a:pt x="502" y="538"/>
                </a:lnTo>
                <a:lnTo>
                  <a:pt x="503" y="531"/>
                </a:lnTo>
                <a:lnTo>
                  <a:pt x="503" y="531"/>
                </a:lnTo>
                <a:lnTo>
                  <a:pt x="503" y="523"/>
                </a:lnTo>
                <a:lnTo>
                  <a:pt x="500" y="513"/>
                </a:lnTo>
                <a:lnTo>
                  <a:pt x="498" y="493"/>
                </a:lnTo>
                <a:lnTo>
                  <a:pt x="498" y="493"/>
                </a:lnTo>
                <a:lnTo>
                  <a:pt x="497" y="485"/>
                </a:lnTo>
                <a:lnTo>
                  <a:pt x="495" y="480"/>
                </a:lnTo>
                <a:lnTo>
                  <a:pt x="493" y="477"/>
                </a:lnTo>
                <a:lnTo>
                  <a:pt x="493" y="474"/>
                </a:lnTo>
                <a:lnTo>
                  <a:pt x="493" y="474"/>
                </a:lnTo>
                <a:lnTo>
                  <a:pt x="493" y="473"/>
                </a:lnTo>
                <a:lnTo>
                  <a:pt x="492" y="472"/>
                </a:lnTo>
                <a:lnTo>
                  <a:pt x="485" y="469"/>
                </a:lnTo>
                <a:lnTo>
                  <a:pt x="460" y="460"/>
                </a:lnTo>
                <a:lnTo>
                  <a:pt x="460" y="460"/>
                </a:lnTo>
                <a:lnTo>
                  <a:pt x="455" y="459"/>
                </a:lnTo>
                <a:lnTo>
                  <a:pt x="435" y="2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3A1768F0-AF80-4124-AC0F-691AFCC98844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773704"/>
            <a:ext cx="755874" cy="1627621"/>
          </a:xfrm>
          <a:custGeom>
            <a:avLst/>
            <a:gdLst>
              <a:gd name="T0" fmla="*/ 147 w 561"/>
              <a:gd name="T1" fmla="*/ 193 h 1208"/>
              <a:gd name="T2" fmla="*/ 143 w 561"/>
              <a:gd name="T3" fmla="*/ 242 h 1208"/>
              <a:gd name="T4" fmla="*/ 157 w 561"/>
              <a:gd name="T5" fmla="*/ 294 h 1208"/>
              <a:gd name="T6" fmla="*/ 126 w 561"/>
              <a:gd name="T7" fmla="*/ 334 h 1208"/>
              <a:gd name="T8" fmla="*/ 97 w 561"/>
              <a:gd name="T9" fmla="*/ 391 h 1208"/>
              <a:gd name="T10" fmla="*/ 97 w 561"/>
              <a:gd name="T11" fmla="*/ 477 h 1208"/>
              <a:gd name="T12" fmla="*/ 68 w 561"/>
              <a:gd name="T13" fmla="*/ 585 h 1208"/>
              <a:gd name="T14" fmla="*/ 67 w 561"/>
              <a:gd name="T15" fmla="*/ 652 h 1208"/>
              <a:gd name="T16" fmla="*/ 79 w 561"/>
              <a:gd name="T17" fmla="*/ 675 h 1208"/>
              <a:gd name="T18" fmla="*/ 84 w 561"/>
              <a:gd name="T19" fmla="*/ 680 h 1208"/>
              <a:gd name="T20" fmla="*/ 91 w 561"/>
              <a:gd name="T21" fmla="*/ 693 h 1208"/>
              <a:gd name="T22" fmla="*/ 99 w 561"/>
              <a:gd name="T23" fmla="*/ 742 h 1208"/>
              <a:gd name="T24" fmla="*/ 114 w 561"/>
              <a:gd name="T25" fmla="*/ 768 h 1208"/>
              <a:gd name="T26" fmla="*/ 157 w 561"/>
              <a:gd name="T27" fmla="*/ 845 h 1208"/>
              <a:gd name="T28" fmla="*/ 163 w 561"/>
              <a:gd name="T29" fmla="*/ 949 h 1208"/>
              <a:gd name="T30" fmla="*/ 133 w 561"/>
              <a:gd name="T31" fmla="*/ 1079 h 1208"/>
              <a:gd name="T32" fmla="*/ 141 w 561"/>
              <a:gd name="T33" fmla="*/ 1125 h 1208"/>
              <a:gd name="T34" fmla="*/ 134 w 561"/>
              <a:gd name="T35" fmla="*/ 1147 h 1208"/>
              <a:gd name="T36" fmla="*/ 127 w 561"/>
              <a:gd name="T37" fmla="*/ 1165 h 1208"/>
              <a:gd name="T38" fmla="*/ 135 w 561"/>
              <a:gd name="T39" fmla="*/ 1198 h 1208"/>
              <a:gd name="T40" fmla="*/ 160 w 561"/>
              <a:gd name="T41" fmla="*/ 1208 h 1208"/>
              <a:gd name="T42" fmla="*/ 219 w 561"/>
              <a:gd name="T43" fmla="*/ 1205 h 1208"/>
              <a:gd name="T44" fmla="*/ 297 w 561"/>
              <a:gd name="T45" fmla="*/ 1200 h 1208"/>
              <a:gd name="T46" fmla="*/ 299 w 561"/>
              <a:gd name="T47" fmla="*/ 1185 h 1208"/>
              <a:gd name="T48" fmla="*/ 296 w 561"/>
              <a:gd name="T49" fmla="*/ 1167 h 1208"/>
              <a:gd name="T50" fmla="*/ 263 w 561"/>
              <a:gd name="T51" fmla="*/ 1159 h 1208"/>
              <a:gd name="T52" fmla="*/ 235 w 561"/>
              <a:gd name="T53" fmla="*/ 1149 h 1208"/>
              <a:gd name="T54" fmla="*/ 210 w 561"/>
              <a:gd name="T55" fmla="*/ 1119 h 1208"/>
              <a:gd name="T56" fmla="*/ 210 w 561"/>
              <a:gd name="T57" fmla="*/ 1065 h 1208"/>
              <a:gd name="T58" fmla="*/ 259 w 561"/>
              <a:gd name="T59" fmla="*/ 936 h 1208"/>
              <a:gd name="T60" fmla="*/ 271 w 561"/>
              <a:gd name="T61" fmla="*/ 856 h 1208"/>
              <a:gd name="T62" fmla="*/ 297 w 561"/>
              <a:gd name="T63" fmla="*/ 801 h 1208"/>
              <a:gd name="T64" fmla="*/ 324 w 561"/>
              <a:gd name="T65" fmla="*/ 794 h 1208"/>
              <a:gd name="T66" fmla="*/ 338 w 561"/>
              <a:gd name="T67" fmla="*/ 775 h 1208"/>
              <a:gd name="T68" fmla="*/ 334 w 561"/>
              <a:gd name="T69" fmla="*/ 672 h 1208"/>
              <a:gd name="T70" fmla="*/ 344 w 561"/>
              <a:gd name="T71" fmla="*/ 663 h 1208"/>
              <a:gd name="T72" fmla="*/ 339 w 561"/>
              <a:gd name="T73" fmla="*/ 640 h 1208"/>
              <a:gd name="T74" fmla="*/ 303 w 561"/>
              <a:gd name="T75" fmla="*/ 580 h 1208"/>
              <a:gd name="T76" fmla="*/ 303 w 561"/>
              <a:gd name="T77" fmla="*/ 526 h 1208"/>
              <a:gd name="T78" fmla="*/ 303 w 561"/>
              <a:gd name="T79" fmla="*/ 423 h 1208"/>
              <a:gd name="T80" fmla="*/ 327 w 561"/>
              <a:gd name="T81" fmla="*/ 410 h 1208"/>
              <a:gd name="T82" fmla="*/ 340 w 561"/>
              <a:gd name="T83" fmla="*/ 386 h 1208"/>
              <a:gd name="T84" fmla="*/ 324 w 561"/>
              <a:gd name="T85" fmla="*/ 354 h 1208"/>
              <a:gd name="T86" fmla="*/ 304 w 561"/>
              <a:gd name="T87" fmla="*/ 139 h 1208"/>
              <a:gd name="T88" fmla="*/ 394 w 561"/>
              <a:gd name="T89" fmla="*/ 132 h 1208"/>
              <a:gd name="T90" fmla="*/ 460 w 561"/>
              <a:gd name="T91" fmla="*/ 119 h 1208"/>
              <a:gd name="T92" fmla="*/ 527 w 561"/>
              <a:gd name="T93" fmla="*/ 104 h 1208"/>
              <a:gd name="T94" fmla="*/ 439 w 561"/>
              <a:gd name="T95" fmla="*/ 20 h 1208"/>
              <a:gd name="T96" fmla="*/ 387 w 561"/>
              <a:gd name="T97" fmla="*/ 4 h 1208"/>
              <a:gd name="T98" fmla="*/ 330 w 561"/>
              <a:gd name="T99" fmla="*/ 3 h 1208"/>
              <a:gd name="T100" fmla="*/ 279 w 561"/>
              <a:gd name="T101" fmla="*/ 6 h 1208"/>
              <a:gd name="T102" fmla="*/ 190 w 561"/>
              <a:gd name="T103" fmla="*/ 24 h 1208"/>
              <a:gd name="T104" fmla="*/ 120 w 561"/>
              <a:gd name="T105" fmla="*/ 58 h 1208"/>
              <a:gd name="T106" fmla="*/ 45 w 561"/>
              <a:gd name="T107" fmla="*/ 123 h 1208"/>
              <a:gd name="T108" fmla="*/ 145 w 561"/>
              <a:gd name="T109" fmla="*/ 165 h 1208"/>
              <a:gd name="T110" fmla="*/ 286 w 561"/>
              <a:gd name="T111" fmla="*/ 380 h 1208"/>
              <a:gd name="T112" fmla="*/ 243 w 561"/>
              <a:gd name="T113" fmla="*/ 300 h 1208"/>
              <a:gd name="T114" fmla="*/ 270 w 561"/>
              <a:gd name="T115" fmla="*/ 305 h 1208"/>
              <a:gd name="T116" fmla="*/ 286 w 561"/>
              <a:gd name="T117" fmla="*/ 288 h 1208"/>
              <a:gd name="T118" fmla="*/ 297 w 561"/>
              <a:gd name="T119" fmla="*/ 229 h 1208"/>
              <a:gd name="T120" fmla="*/ 273 w 561"/>
              <a:gd name="T121" fmla="*/ 161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1" h="1208">
                <a:moveTo>
                  <a:pt x="145" y="165"/>
                </a:moveTo>
                <a:lnTo>
                  <a:pt x="157" y="165"/>
                </a:lnTo>
                <a:lnTo>
                  <a:pt x="151" y="180"/>
                </a:lnTo>
                <a:lnTo>
                  <a:pt x="151" y="180"/>
                </a:lnTo>
                <a:lnTo>
                  <a:pt x="147" y="193"/>
                </a:lnTo>
                <a:lnTo>
                  <a:pt x="143" y="207"/>
                </a:lnTo>
                <a:lnTo>
                  <a:pt x="141" y="224"/>
                </a:lnTo>
                <a:lnTo>
                  <a:pt x="141" y="224"/>
                </a:lnTo>
                <a:lnTo>
                  <a:pt x="141" y="233"/>
                </a:lnTo>
                <a:lnTo>
                  <a:pt x="143" y="242"/>
                </a:lnTo>
                <a:lnTo>
                  <a:pt x="148" y="251"/>
                </a:lnTo>
                <a:lnTo>
                  <a:pt x="153" y="260"/>
                </a:lnTo>
                <a:lnTo>
                  <a:pt x="163" y="273"/>
                </a:lnTo>
                <a:lnTo>
                  <a:pt x="168" y="278"/>
                </a:lnTo>
                <a:lnTo>
                  <a:pt x="157" y="294"/>
                </a:lnTo>
                <a:lnTo>
                  <a:pt x="157" y="294"/>
                </a:lnTo>
                <a:lnTo>
                  <a:pt x="149" y="302"/>
                </a:lnTo>
                <a:lnTo>
                  <a:pt x="135" y="321"/>
                </a:lnTo>
                <a:lnTo>
                  <a:pt x="135" y="321"/>
                </a:lnTo>
                <a:lnTo>
                  <a:pt x="126" y="334"/>
                </a:lnTo>
                <a:lnTo>
                  <a:pt x="115" y="353"/>
                </a:lnTo>
                <a:lnTo>
                  <a:pt x="104" y="373"/>
                </a:lnTo>
                <a:lnTo>
                  <a:pt x="100" y="382"/>
                </a:lnTo>
                <a:lnTo>
                  <a:pt x="97" y="391"/>
                </a:lnTo>
                <a:lnTo>
                  <a:pt x="97" y="391"/>
                </a:lnTo>
                <a:lnTo>
                  <a:pt x="96" y="401"/>
                </a:lnTo>
                <a:lnTo>
                  <a:pt x="95" y="414"/>
                </a:lnTo>
                <a:lnTo>
                  <a:pt x="95" y="442"/>
                </a:lnTo>
                <a:lnTo>
                  <a:pt x="96" y="467"/>
                </a:lnTo>
                <a:lnTo>
                  <a:pt x="97" y="477"/>
                </a:lnTo>
                <a:lnTo>
                  <a:pt x="97" y="477"/>
                </a:lnTo>
                <a:lnTo>
                  <a:pt x="93" y="495"/>
                </a:lnTo>
                <a:lnTo>
                  <a:pt x="80" y="535"/>
                </a:lnTo>
                <a:lnTo>
                  <a:pt x="74" y="559"/>
                </a:lnTo>
                <a:lnTo>
                  <a:pt x="68" y="585"/>
                </a:lnTo>
                <a:lnTo>
                  <a:pt x="66" y="611"/>
                </a:lnTo>
                <a:lnTo>
                  <a:pt x="64" y="623"/>
                </a:lnTo>
                <a:lnTo>
                  <a:pt x="64" y="634"/>
                </a:lnTo>
                <a:lnTo>
                  <a:pt x="64" y="634"/>
                </a:lnTo>
                <a:lnTo>
                  <a:pt x="67" y="652"/>
                </a:lnTo>
                <a:lnTo>
                  <a:pt x="69" y="664"/>
                </a:lnTo>
                <a:lnTo>
                  <a:pt x="72" y="671"/>
                </a:lnTo>
                <a:lnTo>
                  <a:pt x="74" y="674"/>
                </a:lnTo>
                <a:lnTo>
                  <a:pt x="76" y="675"/>
                </a:lnTo>
                <a:lnTo>
                  <a:pt x="79" y="675"/>
                </a:lnTo>
                <a:lnTo>
                  <a:pt x="80" y="675"/>
                </a:lnTo>
                <a:lnTo>
                  <a:pt x="81" y="677"/>
                </a:lnTo>
                <a:lnTo>
                  <a:pt x="81" y="677"/>
                </a:lnTo>
                <a:lnTo>
                  <a:pt x="82" y="679"/>
                </a:lnTo>
                <a:lnTo>
                  <a:pt x="84" y="680"/>
                </a:lnTo>
                <a:lnTo>
                  <a:pt x="89" y="684"/>
                </a:lnTo>
                <a:lnTo>
                  <a:pt x="91" y="685"/>
                </a:lnTo>
                <a:lnTo>
                  <a:pt x="93" y="687"/>
                </a:lnTo>
                <a:lnTo>
                  <a:pt x="93" y="690"/>
                </a:lnTo>
                <a:lnTo>
                  <a:pt x="91" y="693"/>
                </a:lnTo>
                <a:lnTo>
                  <a:pt x="91" y="693"/>
                </a:lnTo>
                <a:lnTo>
                  <a:pt x="90" y="698"/>
                </a:lnTo>
                <a:lnTo>
                  <a:pt x="90" y="705"/>
                </a:lnTo>
                <a:lnTo>
                  <a:pt x="94" y="722"/>
                </a:lnTo>
                <a:lnTo>
                  <a:pt x="99" y="742"/>
                </a:lnTo>
                <a:lnTo>
                  <a:pt x="103" y="758"/>
                </a:lnTo>
                <a:lnTo>
                  <a:pt x="103" y="758"/>
                </a:lnTo>
                <a:lnTo>
                  <a:pt x="106" y="764"/>
                </a:lnTo>
                <a:lnTo>
                  <a:pt x="109" y="766"/>
                </a:lnTo>
                <a:lnTo>
                  <a:pt x="114" y="768"/>
                </a:lnTo>
                <a:lnTo>
                  <a:pt x="118" y="769"/>
                </a:lnTo>
                <a:lnTo>
                  <a:pt x="127" y="769"/>
                </a:lnTo>
                <a:lnTo>
                  <a:pt x="130" y="768"/>
                </a:lnTo>
                <a:lnTo>
                  <a:pt x="130" y="768"/>
                </a:lnTo>
                <a:lnTo>
                  <a:pt x="157" y="845"/>
                </a:lnTo>
                <a:lnTo>
                  <a:pt x="157" y="845"/>
                </a:lnTo>
                <a:lnTo>
                  <a:pt x="165" y="880"/>
                </a:lnTo>
                <a:lnTo>
                  <a:pt x="172" y="914"/>
                </a:lnTo>
                <a:lnTo>
                  <a:pt x="172" y="914"/>
                </a:lnTo>
                <a:lnTo>
                  <a:pt x="163" y="949"/>
                </a:lnTo>
                <a:lnTo>
                  <a:pt x="141" y="1028"/>
                </a:lnTo>
                <a:lnTo>
                  <a:pt x="141" y="1028"/>
                </a:lnTo>
                <a:lnTo>
                  <a:pt x="135" y="1048"/>
                </a:lnTo>
                <a:lnTo>
                  <a:pt x="133" y="1065"/>
                </a:lnTo>
                <a:lnTo>
                  <a:pt x="133" y="1079"/>
                </a:lnTo>
                <a:lnTo>
                  <a:pt x="133" y="1091"/>
                </a:lnTo>
                <a:lnTo>
                  <a:pt x="135" y="1102"/>
                </a:lnTo>
                <a:lnTo>
                  <a:pt x="137" y="1110"/>
                </a:lnTo>
                <a:lnTo>
                  <a:pt x="141" y="1125"/>
                </a:lnTo>
                <a:lnTo>
                  <a:pt x="141" y="1125"/>
                </a:lnTo>
                <a:lnTo>
                  <a:pt x="141" y="1131"/>
                </a:lnTo>
                <a:lnTo>
                  <a:pt x="141" y="1136"/>
                </a:lnTo>
                <a:lnTo>
                  <a:pt x="140" y="1140"/>
                </a:lnTo>
                <a:lnTo>
                  <a:pt x="138" y="1143"/>
                </a:lnTo>
                <a:lnTo>
                  <a:pt x="134" y="1147"/>
                </a:lnTo>
                <a:lnTo>
                  <a:pt x="130" y="1152"/>
                </a:lnTo>
                <a:lnTo>
                  <a:pt x="130" y="1152"/>
                </a:lnTo>
                <a:lnTo>
                  <a:pt x="128" y="1154"/>
                </a:lnTo>
                <a:lnTo>
                  <a:pt x="127" y="1158"/>
                </a:lnTo>
                <a:lnTo>
                  <a:pt x="127" y="1165"/>
                </a:lnTo>
                <a:lnTo>
                  <a:pt x="128" y="1173"/>
                </a:lnTo>
                <a:lnTo>
                  <a:pt x="130" y="1184"/>
                </a:lnTo>
                <a:lnTo>
                  <a:pt x="130" y="1184"/>
                </a:lnTo>
                <a:lnTo>
                  <a:pt x="133" y="1193"/>
                </a:lnTo>
                <a:lnTo>
                  <a:pt x="135" y="1198"/>
                </a:lnTo>
                <a:lnTo>
                  <a:pt x="140" y="1203"/>
                </a:lnTo>
                <a:lnTo>
                  <a:pt x="145" y="1206"/>
                </a:lnTo>
                <a:lnTo>
                  <a:pt x="145" y="1206"/>
                </a:lnTo>
                <a:lnTo>
                  <a:pt x="151" y="1207"/>
                </a:lnTo>
                <a:lnTo>
                  <a:pt x="160" y="1208"/>
                </a:lnTo>
                <a:lnTo>
                  <a:pt x="178" y="1208"/>
                </a:lnTo>
                <a:lnTo>
                  <a:pt x="196" y="1207"/>
                </a:lnTo>
                <a:lnTo>
                  <a:pt x="205" y="1206"/>
                </a:lnTo>
                <a:lnTo>
                  <a:pt x="205" y="1206"/>
                </a:lnTo>
                <a:lnTo>
                  <a:pt x="219" y="1205"/>
                </a:lnTo>
                <a:lnTo>
                  <a:pt x="248" y="1204"/>
                </a:lnTo>
                <a:lnTo>
                  <a:pt x="277" y="1203"/>
                </a:lnTo>
                <a:lnTo>
                  <a:pt x="289" y="1201"/>
                </a:lnTo>
                <a:lnTo>
                  <a:pt x="297" y="1200"/>
                </a:lnTo>
                <a:lnTo>
                  <a:pt x="297" y="1200"/>
                </a:lnTo>
                <a:lnTo>
                  <a:pt x="300" y="1199"/>
                </a:lnTo>
                <a:lnTo>
                  <a:pt x="303" y="1197"/>
                </a:lnTo>
                <a:lnTo>
                  <a:pt x="303" y="1196"/>
                </a:lnTo>
                <a:lnTo>
                  <a:pt x="302" y="1193"/>
                </a:lnTo>
                <a:lnTo>
                  <a:pt x="299" y="1185"/>
                </a:lnTo>
                <a:lnTo>
                  <a:pt x="297" y="1180"/>
                </a:lnTo>
                <a:lnTo>
                  <a:pt x="297" y="1173"/>
                </a:lnTo>
                <a:lnTo>
                  <a:pt x="297" y="1173"/>
                </a:lnTo>
                <a:lnTo>
                  <a:pt x="297" y="1170"/>
                </a:lnTo>
                <a:lnTo>
                  <a:pt x="296" y="1167"/>
                </a:lnTo>
                <a:lnTo>
                  <a:pt x="293" y="1165"/>
                </a:lnTo>
                <a:lnTo>
                  <a:pt x="292" y="1163"/>
                </a:lnTo>
                <a:lnTo>
                  <a:pt x="286" y="1160"/>
                </a:lnTo>
                <a:lnTo>
                  <a:pt x="279" y="1159"/>
                </a:lnTo>
                <a:lnTo>
                  <a:pt x="263" y="1159"/>
                </a:lnTo>
                <a:lnTo>
                  <a:pt x="256" y="1159"/>
                </a:lnTo>
                <a:lnTo>
                  <a:pt x="249" y="1157"/>
                </a:lnTo>
                <a:lnTo>
                  <a:pt x="249" y="1157"/>
                </a:lnTo>
                <a:lnTo>
                  <a:pt x="242" y="1154"/>
                </a:lnTo>
                <a:lnTo>
                  <a:pt x="235" y="1149"/>
                </a:lnTo>
                <a:lnTo>
                  <a:pt x="229" y="1143"/>
                </a:lnTo>
                <a:lnTo>
                  <a:pt x="223" y="1137"/>
                </a:lnTo>
                <a:lnTo>
                  <a:pt x="214" y="1125"/>
                </a:lnTo>
                <a:lnTo>
                  <a:pt x="210" y="1119"/>
                </a:lnTo>
                <a:lnTo>
                  <a:pt x="210" y="1119"/>
                </a:lnTo>
                <a:lnTo>
                  <a:pt x="209" y="1097"/>
                </a:lnTo>
                <a:lnTo>
                  <a:pt x="209" y="1079"/>
                </a:lnTo>
                <a:lnTo>
                  <a:pt x="209" y="1071"/>
                </a:lnTo>
                <a:lnTo>
                  <a:pt x="210" y="1065"/>
                </a:lnTo>
                <a:lnTo>
                  <a:pt x="210" y="1065"/>
                </a:lnTo>
                <a:lnTo>
                  <a:pt x="232" y="1003"/>
                </a:lnTo>
                <a:lnTo>
                  <a:pt x="248" y="962"/>
                </a:lnTo>
                <a:lnTo>
                  <a:pt x="255" y="945"/>
                </a:lnTo>
                <a:lnTo>
                  <a:pt x="259" y="936"/>
                </a:lnTo>
                <a:lnTo>
                  <a:pt x="259" y="936"/>
                </a:lnTo>
                <a:lnTo>
                  <a:pt x="260" y="931"/>
                </a:lnTo>
                <a:lnTo>
                  <a:pt x="263" y="924"/>
                </a:lnTo>
                <a:lnTo>
                  <a:pt x="266" y="906"/>
                </a:lnTo>
                <a:lnTo>
                  <a:pt x="269" y="882"/>
                </a:lnTo>
                <a:lnTo>
                  <a:pt x="271" y="856"/>
                </a:lnTo>
                <a:lnTo>
                  <a:pt x="275" y="810"/>
                </a:lnTo>
                <a:lnTo>
                  <a:pt x="276" y="791"/>
                </a:lnTo>
                <a:lnTo>
                  <a:pt x="276" y="791"/>
                </a:lnTo>
                <a:lnTo>
                  <a:pt x="284" y="795"/>
                </a:lnTo>
                <a:lnTo>
                  <a:pt x="297" y="801"/>
                </a:lnTo>
                <a:lnTo>
                  <a:pt x="297" y="801"/>
                </a:lnTo>
                <a:lnTo>
                  <a:pt x="303" y="801"/>
                </a:lnTo>
                <a:lnTo>
                  <a:pt x="312" y="800"/>
                </a:lnTo>
                <a:lnTo>
                  <a:pt x="318" y="798"/>
                </a:lnTo>
                <a:lnTo>
                  <a:pt x="324" y="794"/>
                </a:lnTo>
                <a:lnTo>
                  <a:pt x="330" y="791"/>
                </a:lnTo>
                <a:lnTo>
                  <a:pt x="334" y="785"/>
                </a:lnTo>
                <a:lnTo>
                  <a:pt x="334" y="785"/>
                </a:lnTo>
                <a:lnTo>
                  <a:pt x="337" y="781"/>
                </a:lnTo>
                <a:lnTo>
                  <a:pt x="338" y="775"/>
                </a:lnTo>
                <a:lnTo>
                  <a:pt x="340" y="760"/>
                </a:lnTo>
                <a:lnTo>
                  <a:pt x="340" y="741"/>
                </a:lnTo>
                <a:lnTo>
                  <a:pt x="339" y="721"/>
                </a:lnTo>
                <a:lnTo>
                  <a:pt x="336" y="686"/>
                </a:lnTo>
                <a:lnTo>
                  <a:pt x="334" y="672"/>
                </a:lnTo>
                <a:lnTo>
                  <a:pt x="334" y="672"/>
                </a:lnTo>
                <a:lnTo>
                  <a:pt x="336" y="672"/>
                </a:lnTo>
                <a:lnTo>
                  <a:pt x="337" y="672"/>
                </a:lnTo>
                <a:lnTo>
                  <a:pt x="340" y="668"/>
                </a:lnTo>
                <a:lnTo>
                  <a:pt x="344" y="663"/>
                </a:lnTo>
                <a:lnTo>
                  <a:pt x="345" y="659"/>
                </a:lnTo>
                <a:lnTo>
                  <a:pt x="345" y="656"/>
                </a:lnTo>
                <a:lnTo>
                  <a:pt x="345" y="656"/>
                </a:lnTo>
                <a:lnTo>
                  <a:pt x="344" y="650"/>
                </a:lnTo>
                <a:lnTo>
                  <a:pt x="339" y="640"/>
                </a:lnTo>
                <a:lnTo>
                  <a:pt x="324" y="617"/>
                </a:lnTo>
                <a:lnTo>
                  <a:pt x="309" y="594"/>
                </a:lnTo>
                <a:lnTo>
                  <a:pt x="304" y="585"/>
                </a:lnTo>
                <a:lnTo>
                  <a:pt x="303" y="580"/>
                </a:lnTo>
                <a:lnTo>
                  <a:pt x="303" y="580"/>
                </a:lnTo>
                <a:lnTo>
                  <a:pt x="302" y="551"/>
                </a:lnTo>
                <a:lnTo>
                  <a:pt x="302" y="535"/>
                </a:lnTo>
                <a:lnTo>
                  <a:pt x="302" y="529"/>
                </a:lnTo>
                <a:lnTo>
                  <a:pt x="303" y="526"/>
                </a:lnTo>
                <a:lnTo>
                  <a:pt x="303" y="526"/>
                </a:lnTo>
                <a:lnTo>
                  <a:pt x="303" y="521"/>
                </a:lnTo>
                <a:lnTo>
                  <a:pt x="304" y="508"/>
                </a:lnTo>
                <a:lnTo>
                  <a:pt x="303" y="474"/>
                </a:lnTo>
                <a:lnTo>
                  <a:pt x="303" y="423"/>
                </a:lnTo>
                <a:lnTo>
                  <a:pt x="303" y="423"/>
                </a:lnTo>
                <a:lnTo>
                  <a:pt x="309" y="420"/>
                </a:lnTo>
                <a:lnTo>
                  <a:pt x="316" y="416"/>
                </a:lnTo>
                <a:lnTo>
                  <a:pt x="324" y="413"/>
                </a:lnTo>
                <a:lnTo>
                  <a:pt x="324" y="413"/>
                </a:lnTo>
                <a:lnTo>
                  <a:pt x="327" y="410"/>
                </a:lnTo>
                <a:lnTo>
                  <a:pt x="331" y="408"/>
                </a:lnTo>
                <a:lnTo>
                  <a:pt x="334" y="404"/>
                </a:lnTo>
                <a:lnTo>
                  <a:pt x="336" y="400"/>
                </a:lnTo>
                <a:lnTo>
                  <a:pt x="339" y="393"/>
                </a:lnTo>
                <a:lnTo>
                  <a:pt x="340" y="386"/>
                </a:lnTo>
                <a:lnTo>
                  <a:pt x="340" y="386"/>
                </a:lnTo>
                <a:lnTo>
                  <a:pt x="340" y="383"/>
                </a:lnTo>
                <a:lnTo>
                  <a:pt x="339" y="378"/>
                </a:lnTo>
                <a:lnTo>
                  <a:pt x="334" y="370"/>
                </a:lnTo>
                <a:lnTo>
                  <a:pt x="324" y="354"/>
                </a:lnTo>
                <a:lnTo>
                  <a:pt x="324" y="354"/>
                </a:lnTo>
                <a:lnTo>
                  <a:pt x="323" y="353"/>
                </a:lnTo>
                <a:lnTo>
                  <a:pt x="320" y="351"/>
                </a:lnTo>
                <a:lnTo>
                  <a:pt x="317" y="353"/>
                </a:lnTo>
                <a:lnTo>
                  <a:pt x="304" y="139"/>
                </a:lnTo>
                <a:lnTo>
                  <a:pt x="313" y="138"/>
                </a:lnTo>
                <a:lnTo>
                  <a:pt x="313" y="138"/>
                </a:lnTo>
                <a:lnTo>
                  <a:pt x="347" y="134"/>
                </a:lnTo>
                <a:lnTo>
                  <a:pt x="394" y="132"/>
                </a:lnTo>
                <a:lnTo>
                  <a:pt x="394" y="132"/>
                </a:lnTo>
                <a:lnTo>
                  <a:pt x="408" y="131"/>
                </a:lnTo>
                <a:lnTo>
                  <a:pt x="424" y="130"/>
                </a:lnTo>
                <a:lnTo>
                  <a:pt x="442" y="126"/>
                </a:lnTo>
                <a:lnTo>
                  <a:pt x="442" y="126"/>
                </a:lnTo>
                <a:lnTo>
                  <a:pt x="460" y="119"/>
                </a:lnTo>
                <a:lnTo>
                  <a:pt x="474" y="114"/>
                </a:lnTo>
                <a:lnTo>
                  <a:pt x="486" y="111"/>
                </a:lnTo>
                <a:lnTo>
                  <a:pt x="486" y="111"/>
                </a:lnTo>
                <a:lnTo>
                  <a:pt x="502" y="107"/>
                </a:lnTo>
                <a:lnTo>
                  <a:pt x="527" y="104"/>
                </a:lnTo>
                <a:lnTo>
                  <a:pt x="561" y="99"/>
                </a:lnTo>
                <a:lnTo>
                  <a:pt x="561" y="99"/>
                </a:lnTo>
                <a:lnTo>
                  <a:pt x="503" y="60"/>
                </a:lnTo>
                <a:lnTo>
                  <a:pt x="458" y="31"/>
                </a:lnTo>
                <a:lnTo>
                  <a:pt x="439" y="20"/>
                </a:lnTo>
                <a:lnTo>
                  <a:pt x="426" y="13"/>
                </a:lnTo>
                <a:lnTo>
                  <a:pt x="426" y="13"/>
                </a:lnTo>
                <a:lnTo>
                  <a:pt x="415" y="10"/>
                </a:lnTo>
                <a:lnTo>
                  <a:pt x="403" y="6"/>
                </a:lnTo>
                <a:lnTo>
                  <a:pt x="387" y="4"/>
                </a:lnTo>
                <a:lnTo>
                  <a:pt x="373" y="3"/>
                </a:lnTo>
                <a:lnTo>
                  <a:pt x="346" y="0"/>
                </a:lnTo>
                <a:lnTo>
                  <a:pt x="336" y="2"/>
                </a:lnTo>
                <a:lnTo>
                  <a:pt x="330" y="3"/>
                </a:lnTo>
                <a:lnTo>
                  <a:pt x="330" y="3"/>
                </a:lnTo>
                <a:lnTo>
                  <a:pt x="324" y="4"/>
                </a:lnTo>
                <a:lnTo>
                  <a:pt x="317" y="4"/>
                </a:lnTo>
                <a:lnTo>
                  <a:pt x="300" y="5"/>
                </a:lnTo>
                <a:lnTo>
                  <a:pt x="286" y="6"/>
                </a:lnTo>
                <a:lnTo>
                  <a:pt x="279" y="6"/>
                </a:lnTo>
                <a:lnTo>
                  <a:pt x="276" y="8"/>
                </a:lnTo>
                <a:lnTo>
                  <a:pt x="276" y="8"/>
                </a:lnTo>
                <a:lnTo>
                  <a:pt x="257" y="12"/>
                </a:lnTo>
                <a:lnTo>
                  <a:pt x="224" y="18"/>
                </a:lnTo>
                <a:lnTo>
                  <a:pt x="190" y="24"/>
                </a:lnTo>
                <a:lnTo>
                  <a:pt x="168" y="30"/>
                </a:lnTo>
                <a:lnTo>
                  <a:pt x="168" y="30"/>
                </a:lnTo>
                <a:lnTo>
                  <a:pt x="160" y="33"/>
                </a:lnTo>
                <a:lnTo>
                  <a:pt x="148" y="39"/>
                </a:lnTo>
                <a:lnTo>
                  <a:pt x="120" y="58"/>
                </a:lnTo>
                <a:lnTo>
                  <a:pt x="89" y="80"/>
                </a:lnTo>
                <a:lnTo>
                  <a:pt x="64" y="99"/>
                </a:lnTo>
                <a:lnTo>
                  <a:pt x="64" y="99"/>
                </a:lnTo>
                <a:lnTo>
                  <a:pt x="55" y="110"/>
                </a:lnTo>
                <a:lnTo>
                  <a:pt x="45" y="123"/>
                </a:lnTo>
                <a:lnTo>
                  <a:pt x="23" y="151"/>
                </a:lnTo>
                <a:lnTo>
                  <a:pt x="7" y="175"/>
                </a:lnTo>
                <a:lnTo>
                  <a:pt x="0" y="186"/>
                </a:lnTo>
                <a:lnTo>
                  <a:pt x="87" y="175"/>
                </a:lnTo>
                <a:lnTo>
                  <a:pt x="145" y="165"/>
                </a:lnTo>
                <a:close/>
                <a:moveTo>
                  <a:pt x="305" y="361"/>
                </a:moveTo>
                <a:lnTo>
                  <a:pt x="305" y="361"/>
                </a:lnTo>
                <a:lnTo>
                  <a:pt x="292" y="374"/>
                </a:lnTo>
                <a:lnTo>
                  <a:pt x="286" y="380"/>
                </a:lnTo>
                <a:lnTo>
                  <a:pt x="286" y="380"/>
                </a:lnTo>
                <a:lnTo>
                  <a:pt x="278" y="374"/>
                </a:lnTo>
                <a:lnTo>
                  <a:pt x="271" y="367"/>
                </a:lnTo>
                <a:lnTo>
                  <a:pt x="264" y="359"/>
                </a:lnTo>
                <a:lnTo>
                  <a:pt x="237" y="310"/>
                </a:lnTo>
                <a:lnTo>
                  <a:pt x="243" y="300"/>
                </a:lnTo>
                <a:lnTo>
                  <a:pt x="243" y="300"/>
                </a:lnTo>
                <a:lnTo>
                  <a:pt x="252" y="302"/>
                </a:lnTo>
                <a:lnTo>
                  <a:pt x="260" y="303"/>
                </a:lnTo>
                <a:lnTo>
                  <a:pt x="270" y="305"/>
                </a:lnTo>
                <a:lnTo>
                  <a:pt x="270" y="305"/>
                </a:lnTo>
                <a:lnTo>
                  <a:pt x="277" y="303"/>
                </a:lnTo>
                <a:lnTo>
                  <a:pt x="279" y="302"/>
                </a:lnTo>
                <a:lnTo>
                  <a:pt x="280" y="301"/>
                </a:lnTo>
                <a:lnTo>
                  <a:pt x="283" y="295"/>
                </a:lnTo>
                <a:lnTo>
                  <a:pt x="286" y="288"/>
                </a:lnTo>
                <a:lnTo>
                  <a:pt x="286" y="288"/>
                </a:lnTo>
                <a:lnTo>
                  <a:pt x="290" y="276"/>
                </a:lnTo>
                <a:lnTo>
                  <a:pt x="293" y="260"/>
                </a:lnTo>
                <a:lnTo>
                  <a:pt x="297" y="240"/>
                </a:lnTo>
                <a:lnTo>
                  <a:pt x="297" y="229"/>
                </a:lnTo>
                <a:lnTo>
                  <a:pt x="305" y="361"/>
                </a:lnTo>
                <a:close/>
                <a:moveTo>
                  <a:pt x="293" y="184"/>
                </a:moveTo>
                <a:lnTo>
                  <a:pt x="293" y="184"/>
                </a:lnTo>
                <a:lnTo>
                  <a:pt x="285" y="173"/>
                </a:lnTo>
                <a:lnTo>
                  <a:pt x="273" y="161"/>
                </a:lnTo>
                <a:lnTo>
                  <a:pt x="259" y="148"/>
                </a:lnTo>
                <a:lnTo>
                  <a:pt x="291" y="141"/>
                </a:lnTo>
                <a:lnTo>
                  <a:pt x="293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2">
            <a:extLst>
              <a:ext uri="{FF2B5EF4-FFF2-40B4-BE49-F238E27FC236}">
                <a16:creationId xmlns:a16="http://schemas.microsoft.com/office/drawing/2014/main" id="{85286C87-1CAA-4255-88EC-09424D221C3A}"/>
              </a:ext>
            </a:extLst>
          </p:cNvPr>
          <p:cNvSpPr>
            <a:spLocks/>
          </p:cNvSpPr>
          <p:nvPr/>
        </p:nvSpPr>
        <p:spPr bwMode="auto">
          <a:xfrm>
            <a:off x="6365162" y="773704"/>
            <a:ext cx="928098" cy="1722193"/>
          </a:xfrm>
          <a:custGeom>
            <a:avLst/>
            <a:gdLst>
              <a:gd name="T0" fmla="*/ 74 w 748"/>
              <a:gd name="T1" fmla="*/ 102 h 1388"/>
              <a:gd name="T2" fmla="*/ 243 w 748"/>
              <a:gd name="T3" fmla="*/ 12 h 1388"/>
              <a:gd name="T4" fmla="*/ 258 w 748"/>
              <a:gd name="T5" fmla="*/ 12 h 1388"/>
              <a:gd name="T6" fmla="*/ 433 w 748"/>
              <a:gd name="T7" fmla="*/ 39 h 1388"/>
              <a:gd name="T8" fmla="*/ 543 w 748"/>
              <a:gd name="T9" fmla="*/ 112 h 1388"/>
              <a:gd name="T10" fmla="*/ 509 w 748"/>
              <a:gd name="T11" fmla="*/ 125 h 1388"/>
              <a:gd name="T12" fmla="*/ 372 w 748"/>
              <a:gd name="T13" fmla="*/ 157 h 1388"/>
              <a:gd name="T14" fmla="*/ 356 w 748"/>
              <a:gd name="T15" fmla="*/ 366 h 1388"/>
              <a:gd name="T16" fmla="*/ 341 w 748"/>
              <a:gd name="T17" fmla="*/ 397 h 1388"/>
              <a:gd name="T18" fmla="*/ 327 w 748"/>
              <a:gd name="T19" fmla="*/ 449 h 1388"/>
              <a:gd name="T20" fmla="*/ 340 w 748"/>
              <a:gd name="T21" fmla="*/ 432 h 1388"/>
              <a:gd name="T22" fmla="*/ 370 w 748"/>
              <a:gd name="T23" fmla="*/ 390 h 1388"/>
              <a:gd name="T24" fmla="*/ 410 w 748"/>
              <a:gd name="T25" fmla="*/ 370 h 1388"/>
              <a:gd name="T26" fmla="*/ 395 w 748"/>
              <a:gd name="T27" fmla="*/ 323 h 1388"/>
              <a:gd name="T28" fmla="*/ 381 w 748"/>
              <a:gd name="T29" fmla="*/ 308 h 1388"/>
              <a:gd name="T30" fmla="*/ 372 w 748"/>
              <a:gd name="T31" fmla="*/ 255 h 1388"/>
              <a:gd name="T32" fmla="*/ 393 w 748"/>
              <a:gd name="T33" fmla="*/ 206 h 1388"/>
              <a:gd name="T34" fmla="*/ 463 w 748"/>
              <a:gd name="T35" fmla="*/ 186 h 1388"/>
              <a:gd name="T36" fmla="*/ 509 w 748"/>
              <a:gd name="T37" fmla="*/ 224 h 1388"/>
              <a:gd name="T38" fmla="*/ 523 w 748"/>
              <a:gd name="T39" fmla="*/ 303 h 1388"/>
              <a:gd name="T40" fmla="*/ 521 w 748"/>
              <a:gd name="T41" fmla="*/ 329 h 1388"/>
              <a:gd name="T42" fmla="*/ 573 w 748"/>
              <a:gd name="T43" fmla="*/ 397 h 1388"/>
              <a:gd name="T44" fmla="*/ 598 w 748"/>
              <a:gd name="T45" fmla="*/ 442 h 1388"/>
              <a:gd name="T46" fmla="*/ 619 w 748"/>
              <a:gd name="T47" fmla="*/ 486 h 1388"/>
              <a:gd name="T48" fmla="*/ 611 w 748"/>
              <a:gd name="T49" fmla="*/ 558 h 1388"/>
              <a:gd name="T50" fmla="*/ 661 w 748"/>
              <a:gd name="T51" fmla="*/ 691 h 1388"/>
              <a:gd name="T52" fmla="*/ 681 w 748"/>
              <a:gd name="T53" fmla="*/ 732 h 1388"/>
              <a:gd name="T54" fmla="*/ 742 w 748"/>
              <a:gd name="T55" fmla="*/ 956 h 1388"/>
              <a:gd name="T56" fmla="*/ 610 w 748"/>
              <a:gd name="T57" fmla="*/ 1011 h 1388"/>
              <a:gd name="T58" fmla="*/ 599 w 748"/>
              <a:gd name="T59" fmla="*/ 1084 h 1388"/>
              <a:gd name="T60" fmla="*/ 642 w 748"/>
              <a:gd name="T61" fmla="*/ 1229 h 1388"/>
              <a:gd name="T62" fmla="*/ 675 w 748"/>
              <a:gd name="T63" fmla="*/ 1326 h 1388"/>
              <a:gd name="T64" fmla="*/ 691 w 748"/>
              <a:gd name="T65" fmla="*/ 1382 h 1388"/>
              <a:gd name="T66" fmla="*/ 653 w 748"/>
              <a:gd name="T67" fmla="*/ 1388 h 1388"/>
              <a:gd name="T68" fmla="*/ 566 w 748"/>
              <a:gd name="T69" fmla="*/ 1380 h 1388"/>
              <a:gd name="T70" fmla="*/ 550 w 748"/>
              <a:gd name="T71" fmla="*/ 1353 h 1388"/>
              <a:gd name="T72" fmla="*/ 601 w 748"/>
              <a:gd name="T73" fmla="*/ 1330 h 1388"/>
              <a:gd name="T74" fmla="*/ 614 w 748"/>
              <a:gd name="T75" fmla="*/ 1309 h 1388"/>
              <a:gd name="T76" fmla="*/ 548 w 748"/>
              <a:gd name="T77" fmla="*/ 1173 h 1388"/>
              <a:gd name="T78" fmla="*/ 507 w 748"/>
              <a:gd name="T79" fmla="*/ 1281 h 1388"/>
              <a:gd name="T80" fmla="*/ 507 w 748"/>
              <a:gd name="T81" fmla="*/ 1347 h 1388"/>
              <a:gd name="T82" fmla="*/ 478 w 748"/>
              <a:gd name="T83" fmla="*/ 1359 h 1388"/>
              <a:gd name="T84" fmla="*/ 428 w 748"/>
              <a:gd name="T85" fmla="*/ 1332 h 1388"/>
              <a:gd name="T86" fmla="*/ 399 w 748"/>
              <a:gd name="T87" fmla="*/ 1297 h 1388"/>
              <a:gd name="T88" fmla="*/ 449 w 748"/>
              <a:gd name="T89" fmla="*/ 1267 h 1388"/>
              <a:gd name="T90" fmla="*/ 470 w 748"/>
              <a:gd name="T91" fmla="*/ 1253 h 1388"/>
              <a:gd name="T92" fmla="*/ 478 w 748"/>
              <a:gd name="T93" fmla="*/ 1188 h 1388"/>
              <a:gd name="T94" fmla="*/ 484 w 748"/>
              <a:gd name="T95" fmla="*/ 1049 h 1388"/>
              <a:gd name="T96" fmla="*/ 409 w 748"/>
              <a:gd name="T97" fmla="*/ 1035 h 1388"/>
              <a:gd name="T98" fmla="*/ 372 w 748"/>
              <a:gd name="T99" fmla="*/ 852 h 1388"/>
              <a:gd name="T100" fmla="*/ 413 w 748"/>
              <a:gd name="T101" fmla="*/ 707 h 1388"/>
              <a:gd name="T102" fmla="*/ 405 w 748"/>
              <a:gd name="T103" fmla="*/ 695 h 1388"/>
              <a:gd name="T104" fmla="*/ 415 w 748"/>
              <a:gd name="T105" fmla="*/ 629 h 1388"/>
              <a:gd name="T106" fmla="*/ 378 w 748"/>
              <a:gd name="T107" fmla="*/ 570 h 1388"/>
              <a:gd name="T108" fmla="*/ 341 w 748"/>
              <a:gd name="T109" fmla="*/ 590 h 1388"/>
              <a:gd name="T110" fmla="*/ 291 w 748"/>
              <a:gd name="T111" fmla="*/ 576 h 1388"/>
              <a:gd name="T112" fmla="*/ 279 w 748"/>
              <a:gd name="T113" fmla="*/ 529 h 1388"/>
              <a:gd name="T114" fmla="*/ 278 w 748"/>
              <a:gd name="T115" fmla="*/ 472 h 1388"/>
              <a:gd name="T116" fmla="*/ 290 w 748"/>
              <a:gd name="T117" fmla="*/ 421 h 1388"/>
              <a:gd name="T118" fmla="*/ 280 w 748"/>
              <a:gd name="T119" fmla="*/ 337 h 1388"/>
              <a:gd name="T120" fmla="*/ 206 w 748"/>
              <a:gd name="T121" fmla="*/ 168 h 1388"/>
              <a:gd name="T122" fmla="*/ 106 w 748"/>
              <a:gd name="T123" fmla="*/ 175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8" h="1388">
                <a:moveTo>
                  <a:pt x="0" y="192"/>
                </a:moveTo>
                <a:lnTo>
                  <a:pt x="0" y="192"/>
                </a:lnTo>
                <a:lnTo>
                  <a:pt x="6" y="182"/>
                </a:lnTo>
                <a:lnTo>
                  <a:pt x="22" y="159"/>
                </a:lnTo>
                <a:lnTo>
                  <a:pt x="33" y="145"/>
                </a:lnTo>
                <a:lnTo>
                  <a:pt x="45" y="131"/>
                </a:lnTo>
                <a:lnTo>
                  <a:pt x="60" y="115"/>
                </a:lnTo>
                <a:lnTo>
                  <a:pt x="74" y="102"/>
                </a:lnTo>
                <a:lnTo>
                  <a:pt x="74" y="102"/>
                </a:lnTo>
                <a:lnTo>
                  <a:pt x="106" y="78"/>
                </a:lnTo>
                <a:lnTo>
                  <a:pt x="137" y="58"/>
                </a:lnTo>
                <a:lnTo>
                  <a:pt x="162" y="43"/>
                </a:lnTo>
                <a:lnTo>
                  <a:pt x="180" y="34"/>
                </a:lnTo>
                <a:lnTo>
                  <a:pt x="180" y="34"/>
                </a:lnTo>
                <a:lnTo>
                  <a:pt x="243" y="12"/>
                </a:lnTo>
                <a:lnTo>
                  <a:pt x="243" y="12"/>
                </a:lnTo>
                <a:lnTo>
                  <a:pt x="245" y="6"/>
                </a:lnTo>
                <a:lnTo>
                  <a:pt x="247" y="1"/>
                </a:lnTo>
                <a:lnTo>
                  <a:pt x="248" y="0"/>
                </a:lnTo>
                <a:lnTo>
                  <a:pt x="249" y="0"/>
                </a:lnTo>
                <a:lnTo>
                  <a:pt x="249" y="0"/>
                </a:lnTo>
                <a:lnTo>
                  <a:pt x="252" y="1"/>
                </a:lnTo>
                <a:lnTo>
                  <a:pt x="255" y="6"/>
                </a:lnTo>
                <a:lnTo>
                  <a:pt x="258" y="12"/>
                </a:lnTo>
                <a:lnTo>
                  <a:pt x="258" y="12"/>
                </a:lnTo>
                <a:lnTo>
                  <a:pt x="341" y="14"/>
                </a:lnTo>
                <a:lnTo>
                  <a:pt x="341" y="14"/>
                </a:lnTo>
                <a:lnTo>
                  <a:pt x="351" y="15"/>
                </a:lnTo>
                <a:lnTo>
                  <a:pt x="363" y="18"/>
                </a:lnTo>
                <a:lnTo>
                  <a:pt x="396" y="26"/>
                </a:lnTo>
                <a:lnTo>
                  <a:pt x="415" y="32"/>
                </a:lnTo>
                <a:lnTo>
                  <a:pt x="433" y="39"/>
                </a:lnTo>
                <a:lnTo>
                  <a:pt x="451" y="46"/>
                </a:lnTo>
                <a:lnTo>
                  <a:pt x="467" y="54"/>
                </a:lnTo>
                <a:lnTo>
                  <a:pt x="467" y="54"/>
                </a:lnTo>
                <a:lnTo>
                  <a:pt x="496" y="72"/>
                </a:lnTo>
                <a:lnTo>
                  <a:pt x="525" y="90"/>
                </a:lnTo>
                <a:lnTo>
                  <a:pt x="552" y="112"/>
                </a:lnTo>
                <a:lnTo>
                  <a:pt x="552" y="112"/>
                </a:lnTo>
                <a:lnTo>
                  <a:pt x="543" y="112"/>
                </a:lnTo>
                <a:lnTo>
                  <a:pt x="535" y="114"/>
                </a:lnTo>
                <a:lnTo>
                  <a:pt x="527" y="116"/>
                </a:lnTo>
                <a:lnTo>
                  <a:pt x="527" y="116"/>
                </a:lnTo>
                <a:lnTo>
                  <a:pt x="524" y="120"/>
                </a:lnTo>
                <a:lnTo>
                  <a:pt x="521" y="122"/>
                </a:lnTo>
                <a:lnTo>
                  <a:pt x="521" y="126"/>
                </a:lnTo>
                <a:lnTo>
                  <a:pt x="521" y="126"/>
                </a:lnTo>
                <a:lnTo>
                  <a:pt x="509" y="125"/>
                </a:lnTo>
                <a:lnTo>
                  <a:pt x="481" y="124"/>
                </a:lnTo>
                <a:lnTo>
                  <a:pt x="449" y="125"/>
                </a:lnTo>
                <a:lnTo>
                  <a:pt x="436" y="126"/>
                </a:lnTo>
                <a:lnTo>
                  <a:pt x="427" y="128"/>
                </a:lnTo>
                <a:lnTo>
                  <a:pt x="427" y="128"/>
                </a:lnTo>
                <a:lnTo>
                  <a:pt x="410" y="136"/>
                </a:lnTo>
                <a:lnTo>
                  <a:pt x="393" y="145"/>
                </a:lnTo>
                <a:lnTo>
                  <a:pt x="372" y="157"/>
                </a:lnTo>
                <a:lnTo>
                  <a:pt x="329" y="157"/>
                </a:lnTo>
                <a:lnTo>
                  <a:pt x="284" y="157"/>
                </a:lnTo>
                <a:lnTo>
                  <a:pt x="307" y="306"/>
                </a:lnTo>
                <a:lnTo>
                  <a:pt x="307" y="306"/>
                </a:lnTo>
                <a:lnTo>
                  <a:pt x="331" y="335"/>
                </a:lnTo>
                <a:lnTo>
                  <a:pt x="347" y="355"/>
                </a:lnTo>
                <a:lnTo>
                  <a:pt x="356" y="366"/>
                </a:lnTo>
                <a:lnTo>
                  <a:pt x="356" y="366"/>
                </a:lnTo>
                <a:lnTo>
                  <a:pt x="356" y="368"/>
                </a:lnTo>
                <a:lnTo>
                  <a:pt x="354" y="370"/>
                </a:lnTo>
                <a:lnTo>
                  <a:pt x="352" y="374"/>
                </a:lnTo>
                <a:lnTo>
                  <a:pt x="352" y="374"/>
                </a:lnTo>
                <a:lnTo>
                  <a:pt x="347" y="386"/>
                </a:lnTo>
                <a:lnTo>
                  <a:pt x="344" y="394"/>
                </a:lnTo>
                <a:lnTo>
                  <a:pt x="341" y="397"/>
                </a:lnTo>
                <a:lnTo>
                  <a:pt x="341" y="397"/>
                </a:lnTo>
                <a:lnTo>
                  <a:pt x="338" y="397"/>
                </a:lnTo>
                <a:lnTo>
                  <a:pt x="335" y="397"/>
                </a:lnTo>
                <a:lnTo>
                  <a:pt x="329" y="409"/>
                </a:lnTo>
                <a:lnTo>
                  <a:pt x="333" y="446"/>
                </a:lnTo>
                <a:lnTo>
                  <a:pt x="333" y="446"/>
                </a:lnTo>
                <a:lnTo>
                  <a:pt x="331" y="447"/>
                </a:lnTo>
                <a:lnTo>
                  <a:pt x="327" y="449"/>
                </a:lnTo>
                <a:lnTo>
                  <a:pt x="327" y="449"/>
                </a:lnTo>
                <a:lnTo>
                  <a:pt x="325" y="449"/>
                </a:lnTo>
                <a:lnTo>
                  <a:pt x="322" y="448"/>
                </a:lnTo>
                <a:lnTo>
                  <a:pt x="321" y="446"/>
                </a:lnTo>
                <a:lnTo>
                  <a:pt x="319" y="458"/>
                </a:lnTo>
                <a:lnTo>
                  <a:pt x="327" y="463"/>
                </a:lnTo>
                <a:lnTo>
                  <a:pt x="341" y="437"/>
                </a:lnTo>
                <a:lnTo>
                  <a:pt x="341" y="437"/>
                </a:lnTo>
                <a:lnTo>
                  <a:pt x="340" y="432"/>
                </a:lnTo>
                <a:lnTo>
                  <a:pt x="340" y="421"/>
                </a:lnTo>
                <a:lnTo>
                  <a:pt x="341" y="415"/>
                </a:lnTo>
                <a:lnTo>
                  <a:pt x="342" y="409"/>
                </a:lnTo>
                <a:lnTo>
                  <a:pt x="346" y="404"/>
                </a:lnTo>
                <a:lnTo>
                  <a:pt x="350" y="400"/>
                </a:lnTo>
                <a:lnTo>
                  <a:pt x="350" y="400"/>
                </a:lnTo>
                <a:lnTo>
                  <a:pt x="359" y="394"/>
                </a:lnTo>
                <a:lnTo>
                  <a:pt x="370" y="390"/>
                </a:lnTo>
                <a:lnTo>
                  <a:pt x="378" y="385"/>
                </a:lnTo>
                <a:lnTo>
                  <a:pt x="382" y="384"/>
                </a:lnTo>
                <a:lnTo>
                  <a:pt x="384" y="382"/>
                </a:lnTo>
                <a:lnTo>
                  <a:pt x="384" y="382"/>
                </a:lnTo>
                <a:lnTo>
                  <a:pt x="387" y="382"/>
                </a:lnTo>
                <a:lnTo>
                  <a:pt x="391" y="381"/>
                </a:lnTo>
                <a:lnTo>
                  <a:pt x="401" y="376"/>
                </a:lnTo>
                <a:lnTo>
                  <a:pt x="410" y="370"/>
                </a:lnTo>
                <a:lnTo>
                  <a:pt x="414" y="368"/>
                </a:lnTo>
                <a:lnTo>
                  <a:pt x="415" y="366"/>
                </a:lnTo>
                <a:lnTo>
                  <a:pt x="415" y="366"/>
                </a:lnTo>
                <a:lnTo>
                  <a:pt x="415" y="363"/>
                </a:lnTo>
                <a:lnTo>
                  <a:pt x="414" y="361"/>
                </a:lnTo>
                <a:lnTo>
                  <a:pt x="410" y="353"/>
                </a:lnTo>
                <a:lnTo>
                  <a:pt x="405" y="343"/>
                </a:lnTo>
                <a:lnTo>
                  <a:pt x="395" y="323"/>
                </a:lnTo>
                <a:lnTo>
                  <a:pt x="395" y="323"/>
                </a:lnTo>
                <a:lnTo>
                  <a:pt x="396" y="324"/>
                </a:lnTo>
                <a:lnTo>
                  <a:pt x="393" y="320"/>
                </a:lnTo>
                <a:lnTo>
                  <a:pt x="393" y="320"/>
                </a:lnTo>
                <a:lnTo>
                  <a:pt x="389" y="317"/>
                </a:lnTo>
                <a:lnTo>
                  <a:pt x="385" y="316"/>
                </a:lnTo>
                <a:lnTo>
                  <a:pt x="383" y="313"/>
                </a:lnTo>
                <a:lnTo>
                  <a:pt x="381" y="308"/>
                </a:lnTo>
                <a:lnTo>
                  <a:pt x="381" y="308"/>
                </a:lnTo>
                <a:lnTo>
                  <a:pt x="378" y="295"/>
                </a:lnTo>
                <a:lnTo>
                  <a:pt x="378" y="288"/>
                </a:lnTo>
                <a:lnTo>
                  <a:pt x="378" y="288"/>
                </a:lnTo>
                <a:lnTo>
                  <a:pt x="377" y="287"/>
                </a:lnTo>
                <a:lnTo>
                  <a:pt x="375" y="281"/>
                </a:lnTo>
                <a:lnTo>
                  <a:pt x="372" y="270"/>
                </a:lnTo>
                <a:lnTo>
                  <a:pt x="372" y="255"/>
                </a:lnTo>
                <a:lnTo>
                  <a:pt x="372" y="255"/>
                </a:lnTo>
                <a:lnTo>
                  <a:pt x="373" y="245"/>
                </a:lnTo>
                <a:lnTo>
                  <a:pt x="375" y="237"/>
                </a:lnTo>
                <a:lnTo>
                  <a:pt x="377" y="230"/>
                </a:lnTo>
                <a:lnTo>
                  <a:pt x="379" y="223"/>
                </a:lnTo>
                <a:lnTo>
                  <a:pt x="383" y="217"/>
                </a:lnTo>
                <a:lnTo>
                  <a:pt x="388" y="211"/>
                </a:lnTo>
                <a:lnTo>
                  <a:pt x="393" y="206"/>
                </a:lnTo>
                <a:lnTo>
                  <a:pt x="399" y="202"/>
                </a:lnTo>
                <a:lnTo>
                  <a:pt x="399" y="202"/>
                </a:lnTo>
                <a:lnTo>
                  <a:pt x="413" y="196"/>
                </a:lnTo>
                <a:lnTo>
                  <a:pt x="430" y="190"/>
                </a:lnTo>
                <a:lnTo>
                  <a:pt x="450" y="186"/>
                </a:lnTo>
                <a:lnTo>
                  <a:pt x="450" y="186"/>
                </a:lnTo>
                <a:lnTo>
                  <a:pt x="456" y="186"/>
                </a:lnTo>
                <a:lnTo>
                  <a:pt x="463" y="186"/>
                </a:lnTo>
                <a:lnTo>
                  <a:pt x="471" y="187"/>
                </a:lnTo>
                <a:lnTo>
                  <a:pt x="480" y="190"/>
                </a:lnTo>
                <a:lnTo>
                  <a:pt x="489" y="195"/>
                </a:lnTo>
                <a:lnTo>
                  <a:pt x="498" y="201"/>
                </a:lnTo>
                <a:lnTo>
                  <a:pt x="501" y="206"/>
                </a:lnTo>
                <a:lnTo>
                  <a:pt x="505" y="212"/>
                </a:lnTo>
                <a:lnTo>
                  <a:pt x="505" y="212"/>
                </a:lnTo>
                <a:lnTo>
                  <a:pt x="509" y="224"/>
                </a:lnTo>
                <a:lnTo>
                  <a:pt x="514" y="237"/>
                </a:lnTo>
                <a:lnTo>
                  <a:pt x="518" y="250"/>
                </a:lnTo>
                <a:lnTo>
                  <a:pt x="521" y="263"/>
                </a:lnTo>
                <a:lnTo>
                  <a:pt x="525" y="286"/>
                </a:lnTo>
                <a:lnTo>
                  <a:pt x="525" y="293"/>
                </a:lnTo>
                <a:lnTo>
                  <a:pt x="524" y="297"/>
                </a:lnTo>
                <a:lnTo>
                  <a:pt x="524" y="297"/>
                </a:lnTo>
                <a:lnTo>
                  <a:pt x="523" y="303"/>
                </a:lnTo>
                <a:lnTo>
                  <a:pt x="521" y="310"/>
                </a:lnTo>
                <a:lnTo>
                  <a:pt x="520" y="316"/>
                </a:lnTo>
                <a:lnTo>
                  <a:pt x="519" y="320"/>
                </a:lnTo>
                <a:lnTo>
                  <a:pt x="519" y="320"/>
                </a:lnTo>
                <a:lnTo>
                  <a:pt x="518" y="323"/>
                </a:lnTo>
                <a:lnTo>
                  <a:pt x="519" y="325"/>
                </a:lnTo>
                <a:lnTo>
                  <a:pt x="521" y="329"/>
                </a:lnTo>
                <a:lnTo>
                  <a:pt x="521" y="329"/>
                </a:lnTo>
                <a:lnTo>
                  <a:pt x="525" y="341"/>
                </a:lnTo>
                <a:lnTo>
                  <a:pt x="529" y="350"/>
                </a:lnTo>
                <a:lnTo>
                  <a:pt x="533" y="357"/>
                </a:lnTo>
                <a:lnTo>
                  <a:pt x="533" y="357"/>
                </a:lnTo>
                <a:lnTo>
                  <a:pt x="539" y="365"/>
                </a:lnTo>
                <a:lnTo>
                  <a:pt x="550" y="374"/>
                </a:lnTo>
                <a:lnTo>
                  <a:pt x="563" y="386"/>
                </a:lnTo>
                <a:lnTo>
                  <a:pt x="573" y="397"/>
                </a:lnTo>
                <a:lnTo>
                  <a:pt x="573" y="397"/>
                </a:lnTo>
                <a:lnTo>
                  <a:pt x="581" y="407"/>
                </a:lnTo>
                <a:lnTo>
                  <a:pt x="588" y="416"/>
                </a:lnTo>
                <a:lnTo>
                  <a:pt x="594" y="423"/>
                </a:lnTo>
                <a:lnTo>
                  <a:pt x="595" y="428"/>
                </a:lnTo>
                <a:lnTo>
                  <a:pt x="595" y="431"/>
                </a:lnTo>
                <a:lnTo>
                  <a:pt x="595" y="431"/>
                </a:lnTo>
                <a:lnTo>
                  <a:pt x="598" y="442"/>
                </a:lnTo>
                <a:lnTo>
                  <a:pt x="600" y="453"/>
                </a:lnTo>
                <a:lnTo>
                  <a:pt x="605" y="466"/>
                </a:lnTo>
                <a:lnTo>
                  <a:pt x="605" y="466"/>
                </a:lnTo>
                <a:lnTo>
                  <a:pt x="606" y="467"/>
                </a:lnTo>
                <a:lnTo>
                  <a:pt x="611" y="469"/>
                </a:lnTo>
                <a:lnTo>
                  <a:pt x="616" y="477"/>
                </a:lnTo>
                <a:lnTo>
                  <a:pt x="617" y="480"/>
                </a:lnTo>
                <a:lnTo>
                  <a:pt x="619" y="486"/>
                </a:lnTo>
                <a:lnTo>
                  <a:pt x="619" y="486"/>
                </a:lnTo>
                <a:lnTo>
                  <a:pt x="619" y="493"/>
                </a:lnTo>
                <a:lnTo>
                  <a:pt x="619" y="502"/>
                </a:lnTo>
                <a:lnTo>
                  <a:pt x="616" y="521"/>
                </a:lnTo>
                <a:lnTo>
                  <a:pt x="612" y="537"/>
                </a:lnTo>
                <a:lnTo>
                  <a:pt x="610" y="546"/>
                </a:lnTo>
                <a:lnTo>
                  <a:pt x="610" y="546"/>
                </a:lnTo>
                <a:lnTo>
                  <a:pt x="611" y="558"/>
                </a:lnTo>
                <a:lnTo>
                  <a:pt x="612" y="583"/>
                </a:lnTo>
                <a:lnTo>
                  <a:pt x="616" y="621"/>
                </a:lnTo>
                <a:lnTo>
                  <a:pt x="616" y="621"/>
                </a:lnTo>
                <a:lnTo>
                  <a:pt x="634" y="648"/>
                </a:lnTo>
                <a:lnTo>
                  <a:pt x="653" y="678"/>
                </a:lnTo>
                <a:lnTo>
                  <a:pt x="653" y="678"/>
                </a:lnTo>
                <a:lnTo>
                  <a:pt x="659" y="686"/>
                </a:lnTo>
                <a:lnTo>
                  <a:pt x="661" y="691"/>
                </a:lnTo>
                <a:lnTo>
                  <a:pt x="662" y="695"/>
                </a:lnTo>
                <a:lnTo>
                  <a:pt x="662" y="695"/>
                </a:lnTo>
                <a:lnTo>
                  <a:pt x="662" y="697"/>
                </a:lnTo>
                <a:lnTo>
                  <a:pt x="665" y="702"/>
                </a:lnTo>
                <a:lnTo>
                  <a:pt x="667" y="707"/>
                </a:lnTo>
                <a:lnTo>
                  <a:pt x="667" y="707"/>
                </a:lnTo>
                <a:lnTo>
                  <a:pt x="674" y="719"/>
                </a:lnTo>
                <a:lnTo>
                  <a:pt x="681" y="732"/>
                </a:lnTo>
                <a:lnTo>
                  <a:pt x="681" y="732"/>
                </a:lnTo>
                <a:lnTo>
                  <a:pt x="687" y="746"/>
                </a:lnTo>
                <a:lnTo>
                  <a:pt x="698" y="781"/>
                </a:lnTo>
                <a:lnTo>
                  <a:pt x="725" y="875"/>
                </a:lnTo>
                <a:lnTo>
                  <a:pt x="725" y="875"/>
                </a:lnTo>
                <a:lnTo>
                  <a:pt x="730" y="898"/>
                </a:lnTo>
                <a:lnTo>
                  <a:pt x="735" y="919"/>
                </a:lnTo>
                <a:lnTo>
                  <a:pt x="742" y="956"/>
                </a:lnTo>
                <a:lnTo>
                  <a:pt x="748" y="992"/>
                </a:lnTo>
                <a:lnTo>
                  <a:pt x="748" y="992"/>
                </a:lnTo>
                <a:lnTo>
                  <a:pt x="718" y="995"/>
                </a:lnTo>
                <a:lnTo>
                  <a:pt x="667" y="1001"/>
                </a:lnTo>
                <a:lnTo>
                  <a:pt x="667" y="1001"/>
                </a:lnTo>
                <a:lnTo>
                  <a:pt x="628" y="1006"/>
                </a:lnTo>
                <a:lnTo>
                  <a:pt x="613" y="1010"/>
                </a:lnTo>
                <a:lnTo>
                  <a:pt x="610" y="1011"/>
                </a:lnTo>
                <a:lnTo>
                  <a:pt x="607" y="1012"/>
                </a:lnTo>
                <a:lnTo>
                  <a:pt x="607" y="1012"/>
                </a:lnTo>
                <a:lnTo>
                  <a:pt x="605" y="1016"/>
                </a:lnTo>
                <a:lnTo>
                  <a:pt x="600" y="1018"/>
                </a:lnTo>
                <a:lnTo>
                  <a:pt x="593" y="1020"/>
                </a:lnTo>
                <a:lnTo>
                  <a:pt x="593" y="1020"/>
                </a:lnTo>
                <a:lnTo>
                  <a:pt x="599" y="1084"/>
                </a:lnTo>
                <a:lnTo>
                  <a:pt x="599" y="1084"/>
                </a:lnTo>
                <a:lnTo>
                  <a:pt x="616" y="1115"/>
                </a:lnTo>
                <a:lnTo>
                  <a:pt x="628" y="1141"/>
                </a:lnTo>
                <a:lnTo>
                  <a:pt x="632" y="1154"/>
                </a:lnTo>
                <a:lnTo>
                  <a:pt x="636" y="1167"/>
                </a:lnTo>
                <a:lnTo>
                  <a:pt x="636" y="1167"/>
                </a:lnTo>
                <a:lnTo>
                  <a:pt x="640" y="1190"/>
                </a:lnTo>
                <a:lnTo>
                  <a:pt x="641" y="1211"/>
                </a:lnTo>
                <a:lnTo>
                  <a:pt x="642" y="1229"/>
                </a:lnTo>
                <a:lnTo>
                  <a:pt x="644" y="1244"/>
                </a:lnTo>
                <a:lnTo>
                  <a:pt x="644" y="1244"/>
                </a:lnTo>
                <a:lnTo>
                  <a:pt x="650" y="1264"/>
                </a:lnTo>
                <a:lnTo>
                  <a:pt x="659" y="1289"/>
                </a:lnTo>
                <a:lnTo>
                  <a:pt x="671" y="1321"/>
                </a:lnTo>
                <a:lnTo>
                  <a:pt x="671" y="1321"/>
                </a:lnTo>
                <a:lnTo>
                  <a:pt x="672" y="1322"/>
                </a:lnTo>
                <a:lnTo>
                  <a:pt x="675" y="1326"/>
                </a:lnTo>
                <a:lnTo>
                  <a:pt x="679" y="1330"/>
                </a:lnTo>
                <a:lnTo>
                  <a:pt x="681" y="1334"/>
                </a:lnTo>
                <a:lnTo>
                  <a:pt x="681" y="1339"/>
                </a:lnTo>
                <a:lnTo>
                  <a:pt x="681" y="1339"/>
                </a:lnTo>
                <a:lnTo>
                  <a:pt x="687" y="1361"/>
                </a:lnTo>
                <a:lnTo>
                  <a:pt x="691" y="1373"/>
                </a:lnTo>
                <a:lnTo>
                  <a:pt x="691" y="1378"/>
                </a:lnTo>
                <a:lnTo>
                  <a:pt x="691" y="1382"/>
                </a:lnTo>
                <a:lnTo>
                  <a:pt x="691" y="1382"/>
                </a:lnTo>
                <a:lnTo>
                  <a:pt x="690" y="1384"/>
                </a:lnTo>
                <a:lnTo>
                  <a:pt x="686" y="1385"/>
                </a:lnTo>
                <a:lnTo>
                  <a:pt x="682" y="1386"/>
                </a:lnTo>
                <a:lnTo>
                  <a:pt x="678" y="1388"/>
                </a:lnTo>
                <a:lnTo>
                  <a:pt x="667" y="1388"/>
                </a:lnTo>
                <a:lnTo>
                  <a:pt x="653" y="1388"/>
                </a:lnTo>
                <a:lnTo>
                  <a:pt x="653" y="1388"/>
                </a:lnTo>
                <a:lnTo>
                  <a:pt x="623" y="1385"/>
                </a:lnTo>
                <a:lnTo>
                  <a:pt x="609" y="1384"/>
                </a:lnTo>
                <a:lnTo>
                  <a:pt x="595" y="1382"/>
                </a:lnTo>
                <a:lnTo>
                  <a:pt x="595" y="1382"/>
                </a:lnTo>
                <a:lnTo>
                  <a:pt x="589" y="1380"/>
                </a:lnTo>
                <a:lnTo>
                  <a:pt x="583" y="1380"/>
                </a:lnTo>
                <a:lnTo>
                  <a:pt x="572" y="1380"/>
                </a:lnTo>
                <a:lnTo>
                  <a:pt x="566" y="1380"/>
                </a:lnTo>
                <a:lnTo>
                  <a:pt x="560" y="1380"/>
                </a:lnTo>
                <a:lnTo>
                  <a:pt x="556" y="1378"/>
                </a:lnTo>
                <a:lnTo>
                  <a:pt x="552" y="1376"/>
                </a:lnTo>
                <a:lnTo>
                  <a:pt x="552" y="1376"/>
                </a:lnTo>
                <a:lnTo>
                  <a:pt x="550" y="1368"/>
                </a:lnTo>
                <a:lnTo>
                  <a:pt x="549" y="1360"/>
                </a:lnTo>
                <a:lnTo>
                  <a:pt x="549" y="1357"/>
                </a:lnTo>
                <a:lnTo>
                  <a:pt x="550" y="1353"/>
                </a:lnTo>
                <a:lnTo>
                  <a:pt x="552" y="1349"/>
                </a:lnTo>
                <a:lnTo>
                  <a:pt x="556" y="1347"/>
                </a:lnTo>
                <a:lnTo>
                  <a:pt x="556" y="1347"/>
                </a:lnTo>
                <a:lnTo>
                  <a:pt x="567" y="1342"/>
                </a:lnTo>
                <a:lnTo>
                  <a:pt x="581" y="1337"/>
                </a:lnTo>
                <a:lnTo>
                  <a:pt x="594" y="1333"/>
                </a:lnTo>
                <a:lnTo>
                  <a:pt x="601" y="1330"/>
                </a:lnTo>
                <a:lnTo>
                  <a:pt x="601" y="1330"/>
                </a:lnTo>
                <a:lnTo>
                  <a:pt x="605" y="1328"/>
                </a:lnTo>
                <a:lnTo>
                  <a:pt x="610" y="1327"/>
                </a:lnTo>
                <a:lnTo>
                  <a:pt x="612" y="1326"/>
                </a:lnTo>
                <a:lnTo>
                  <a:pt x="613" y="1326"/>
                </a:lnTo>
                <a:lnTo>
                  <a:pt x="613" y="1324"/>
                </a:lnTo>
                <a:lnTo>
                  <a:pt x="613" y="1324"/>
                </a:lnTo>
                <a:lnTo>
                  <a:pt x="613" y="1318"/>
                </a:lnTo>
                <a:lnTo>
                  <a:pt x="614" y="1309"/>
                </a:lnTo>
                <a:lnTo>
                  <a:pt x="614" y="1299"/>
                </a:lnTo>
                <a:lnTo>
                  <a:pt x="614" y="1296"/>
                </a:lnTo>
                <a:lnTo>
                  <a:pt x="613" y="1292"/>
                </a:lnTo>
                <a:lnTo>
                  <a:pt x="613" y="1292"/>
                </a:lnTo>
                <a:lnTo>
                  <a:pt x="599" y="1266"/>
                </a:lnTo>
                <a:lnTo>
                  <a:pt x="585" y="1239"/>
                </a:lnTo>
                <a:lnTo>
                  <a:pt x="585" y="1239"/>
                </a:lnTo>
                <a:lnTo>
                  <a:pt x="548" y="1173"/>
                </a:lnTo>
                <a:lnTo>
                  <a:pt x="548" y="1173"/>
                </a:lnTo>
                <a:lnTo>
                  <a:pt x="537" y="1200"/>
                </a:lnTo>
                <a:lnTo>
                  <a:pt x="521" y="1239"/>
                </a:lnTo>
                <a:lnTo>
                  <a:pt x="521" y="1239"/>
                </a:lnTo>
                <a:lnTo>
                  <a:pt x="517" y="1250"/>
                </a:lnTo>
                <a:lnTo>
                  <a:pt x="512" y="1264"/>
                </a:lnTo>
                <a:lnTo>
                  <a:pt x="508" y="1274"/>
                </a:lnTo>
                <a:lnTo>
                  <a:pt x="507" y="1281"/>
                </a:lnTo>
                <a:lnTo>
                  <a:pt x="507" y="1281"/>
                </a:lnTo>
                <a:lnTo>
                  <a:pt x="509" y="1291"/>
                </a:lnTo>
                <a:lnTo>
                  <a:pt x="511" y="1297"/>
                </a:lnTo>
                <a:lnTo>
                  <a:pt x="509" y="1304"/>
                </a:lnTo>
                <a:lnTo>
                  <a:pt x="509" y="1304"/>
                </a:lnTo>
                <a:lnTo>
                  <a:pt x="508" y="1326"/>
                </a:lnTo>
                <a:lnTo>
                  <a:pt x="507" y="1347"/>
                </a:lnTo>
                <a:lnTo>
                  <a:pt x="507" y="1347"/>
                </a:lnTo>
                <a:lnTo>
                  <a:pt x="506" y="1349"/>
                </a:lnTo>
                <a:lnTo>
                  <a:pt x="504" y="1353"/>
                </a:lnTo>
                <a:lnTo>
                  <a:pt x="501" y="1355"/>
                </a:lnTo>
                <a:lnTo>
                  <a:pt x="496" y="1357"/>
                </a:lnTo>
                <a:lnTo>
                  <a:pt x="493" y="1359"/>
                </a:lnTo>
                <a:lnTo>
                  <a:pt x="488" y="1359"/>
                </a:lnTo>
                <a:lnTo>
                  <a:pt x="483" y="1359"/>
                </a:lnTo>
                <a:lnTo>
                  <a:pt x="478" y="1359"/>
                </a:lnTo>
                <a:lnTo>
                  <a:pt x="478" y="1359"/>
                </a:lnTo>
                <a:lnTo>
                  <a:pt x="474" y="1357"/>
                </a:lnTo>
                <a:lnTo>
                  <a:pt x="469" y="1354"/>
                </a:lnTo>
                <a:lnTo>
                  <a:pt x="461" y="1347"/>
                </a:lnTo>
                <a:lnTo>
                  <a:pt x="452" y="1339"/>
                </a:lnTo>
                <a:lnTo>
                  <a:pt x="452" y="1339"/>
                </a:lnTo>
                <a:lnTo>
                  <a:pt x="445" y="1336"/>
                </a:lnTo>
                <a:lnTo>
                  <a:pt x="428" y="1332"/>
                </a:lnTo>
                <a:lnTo>
                  <a:pt x="420" y="1329"/>
                </a:lnTo>
                <a:lnTo>
                  <a:pt x="412" y="1324"/>
                </a:lnTo>
                <a:lnTo>
                  <a:pt x="405" y="1321"/>
                </a:lnTo>
                <a:lnTo>
                  <a:pt x="402" y="1318"/>
                </a:lnTo>
                <a:lnTo>
                  <a:pt x="401" y="1316"/>
                </a:lnTo>
                <a:lnTo>
                  <a:pt x="401" y="1316"/>
                </a:lnTo>
                <a:lnTo>
                  <a:pt x="399" y="1305"/>
                </a:lnTo>
                <a:lnTo>
                  <a:pt x="399" y="1297"/>
                </a:lnTo>
                <a:lnTo>
                  <a:pt x="400" y="1290"/>
                </a:lnTo>
                <a:lnTo>
                  <a:pt x="402" y="1289"/>
                </a:lnTo>
                <a:lnTo>
                  <a:pt x="405" y="1287"/>
                </a:lnTo>
                <a:lnTo>
                  <a:pt x="405" y="1287"/>
                </a:lnTo>
                <a:lnTo>
                  <a:pt x="413" y="1284"/>
                </a:lnTo>
                <a:lnTo>
                  <a:pt x="430" y="1275"/>
                </a:lnTo>
                <a:lnTo>
                  <a:pt x="430" y="1275"/>
                </a:lnTo>
                <a:lnTo>
                  <a:pt x="449" y="1267"/>
                </a:lnTo>
                <a:lnTo>
                  <a:pt x="458" y="1264"/>
                </a:lnTo>
                <a:lnTo>
                  <a:pt x="458" y="1264"/>
                </a:lnTo>
                <a:lnTo>
                  <a:pt x="467" y="1260"/>
                </a:lnTo>
                <a:lnTo>
                  <a:pt x="469" y="1258"/>
                </a:lnTo>
                <a:lnTo>
                  <a:pt x="470" y="1256"/>
                </a:lnTo>
                <a:lnTo>
                  <a:pt x="470" y="1255"/>
                </a:lnTo>
                <a:lnTo>
                  <a:pt x="470" y="1255"/>
                </a:lnTo>
                <a:lnTo>
                  <a:pt x="470" y="1253"/>
                </a:lnTo>
                <a:lnTo>
                  <a:pt x="471" y="1248"/>
                </a:lnTo>
                <a:lnTo>
                  <a:pt x="476" y="1235"/>
                </a:lnTo>
                <a:lnTo>
                  <a:pt x="480" y="1219"/>
                </a:lnTo>
                <a:lnTo>
                  <a:pt x="481" y="1213"/>
                </a:lnTo>
                <a:lnTo>
                  <a:pt x="481" y="1210"/>
                </a:lnTo>
                <a:lnTo>
                  <a:pt x="481" y="1210"/>
                </a:lnTo>
                <a:lnTo>
                  <a:pt x="480" y="1202"/>
                </a:lnTo>
                <a:lnTo>
                  <a:pt x="478" y="1188"/>
                </a:lnTo>
                <a:lnTo>
                  <a:pt x="477" y="1173"/>
                </a:lnTo>
                <a:lnTo>
                  <a:pt x="478" y="1155"/>
                </a:lnTo>
                <a:lnTo>
                  <a:pt x="478" y="1155"/>
                </a:lnTo>
                <a:lnTo>
                  <a:pt x="483" y="1109"/>
                </a:lnTo>
                <a:lnTo>
                  <a:pt x="484" y="1087"/>
                </a:lnTo>
                <a:lnTo>
                  <a:pt x="484" y="1075"/>
                </a:lnTo>
                <a:lnTo>
                  <a:pt x="484" y="1075"/>
                </a:lnTo>
                <a:lnTo>
                  <a:pt x="484" y="1049"/>
                </a:lnTo>
                <a:lnTo>
                  <a:pt x="484" y="1026"/>
                </a:lnTo>
                <a:lnTo>
                  <a:pt x="484" y="1026"/>
                </a:lnTo>
                <a:lnTo>
                  <a:pt x="477" y="1027"/>
                </a:lnTo>
                <a:lnTo>
                  <a:pt x="461" y="1031"/>
                </a:lnTo>
                <a:lnTo>
                  <a:pt x="437" y="1033"/>
                </a:lnTo>
                <a:lnTo>
                  <a:pt x="424" y="1035"/>
                </a:lnTo>
                <a:lnTo>
                  <a:pt x="409" y="1035"/>
                </a:lnTo>
                <a:lnTo>
                  <a:pt x="409" y="1035"/>
                </a:lnTo>
                <a:lnTo>
                  <a:pt x="397" y="1035"/>
                </a:lnTo>
                <a:lnTo>
                  <a:pt x="385" y="1032"/>
                </a:lnTo>
                <a:lnTo>
                  <a:pt x="375" y="1030"/>
                </a:lnTo>
                <a:lnTo>
                  <a:pt x="366" y="1027"/>
                </a:lnTo>
                <a:lnTo>
                  <a:pt x="354" y="1023"/>
                </a:lnTo>
                <a:lnTo>
                  <a:pt x="350" y="1020"/>
                </a:lnTo>
                <a:lnTo>
                  <a:pt x="350" y="1020"/>
                </a:lnTo>
                <a:lnTo>
                  <a:pt x="372" y="852"/>
                </a:lnTo>
                <a:lnTo>
                  <a:pt x="372" y="852"/>
                </a:lnTo>
                <a:lnTo>
                  <a:pt x="377" y="821"/>
                </a:lnTo>
                <a:lnTo>
                  <a:pt x="384" y="789"/>
                </a:lnTo>
                <a:lnTo>
                  <a:pt x="393" y="750"/>
                </a:lnTo>
                <a:lnTo>
                  <a:pt x="393" y="750"/>
                </a:lnTo>
                <a:lnTo>
                  <a:pt x="396" y="740"/>
                </a:lnTo>
                <a:lnTo>
                  <a:pt x="403" y="726"/>
                </a:lnTo>
                <a:lnTo>
                  <a:pt x="413" y="707"/>
                </a:lnTo>
                <a:lnTo>
                  <a:pt x="413" y="707"/>
                </a:lnTo>
                <a:lnTo>
                  <a:pt x="410" y="707"/>
                </a:lnTo>
                <a:lnTo>
                  <a:pt x="408" y="707"/>
                </a:lnTo>
                <a:lnTo>
                  <a:pt x="406" y="706"/>
                </a:lnTo>
                <a:lnTo>
                  <a:pt x="405" y="703"/>
                </a:lnTo>
                <a:lnTo>
                  <a:pt x="403" y="700"/>
                </a:lnTo>
                <a:lnTo>
                  <a:pt x="405" y="695"/>
                </a:lnTo>
                <a:lnTo>
                  <a:pt x="405" y="695"/>
                </a:lnTo>
                <a:lnTo>
                  <a:pt x="407" y="684"/>
                </a:lnTo>
                <a:lnTo>
                  <a:pt x="409" y="676"/>
                </a:lnTo>
                <a:lnTo>
                  <a:pt x="412" y="669"/>
                </a:lnTo>
                <a:lnTo>
                  <a:pt x="413" y="664"/>
                </a:lnTo>
                <a:lnTo>
                  <a:pt x="413" y="664"/>
                </a:lnTo>
                <a:lnTo>
                  <a:pt x="413" y="654"/>
                </a:lnTo>
                <a:lnTo>
                  <a:pt x="415" y="642"/>
                </a:lnTo>
                <a:lnTo>
                  <a:pt x="415" y="629"/>
                </a:lnTo>
                <a:lnTo>
                  <a:pt x="414" y="624"/>
                </a:lnTo>
                <a:lnTo>
                  <a:pt x="413" y="621"/>
                </a:lnTo>
                <a:lnTo>
                  <a:pt x="413" y="621"/>
                </a:lnTo>
                <a:lnTo>
                  <a:pt x="400" y="604"/>
                </a:lnTo>
                <a:lnTo>
                  <a:pt x="393" y="595"/>
                </a:lnTo>
                <a:lnTo>
                  <a:pt x="387" y="586"/>
                </a:lnTo>
                <a:lnTo>
                  <a:pt x="387" y="586"/>
                </a:lnTo>
                <a:lnTo>
                  <a:pt x="378" y="570"/>
                </a:lnTo>
                <a:lnTo>
                  <a:pt x="375" y="562"/>
                </a:lnTo>
                <a:lnTo>
                  <a:pt x="372" y="560"/>
                </a:lnTo>
                <a:lnTo>
                  <a:pt x="372" y="560"/>
                </a:lnTo>
                <a:lnTo>
                  <a:pt x="369" y="565"/>
                </a:lnTo>
                <a:lnTo>
                  <a:pt x="360" y="574"/>
                </a:lnTo>
                <a:lnTo>
                  <a:pt x="356" y="580"/>
                </a:lnTo>
                <a:lnTo>
                  <a:pt x="348" y="585"/>
                </a:lnTo>
                <a:lnTo>
                  <a:pt x="341" y="590"/>
                </a:lnTo>
                <a:lnTo>
                  <a:pt x="333" y="592"/>
                </a:lnTo>
                <a:lnTo>
                  <a:pt x="333" y="592"/>
                </a:lnTo>
                <a:lnTo>
                  <a:pt x="310" y="595"/>
                </a:lnTo>
                <a:lnTo>
                  <a:pt x="304" y="593"/>
                </a:lnTo>
                <a:lnTo>
                  <a:pt x="301" y="592"/>
                </a:lnTo>
                <a:lnTo>
                  <a:pt x="301" y="592"/>
                </a:lnTo>
                <a:lnTo>
                  <a:pt x="296" y="585"/>
                </a:lnTo>
                <a:lnTo>
                  <a:pt x="291" y="576"/>
                </a:lnTo>
                <a:lnTo>
                  <a:pt x="288" y="565"/>
                </a:lnTo>
                <a:lnTo>
                  <a:pt x="286" y="560"/>
                </a:lnTo>
                <a:lnTo>
                  <a:pt x="286" y="558"/>
                </a:lnTo>
                <a:lnTo>
                  <a:pt x="286" y="558"/>
                </a:lnTo>
                <a:lnTo>
                  <a:pt x="286" y="554"/>
                </a:lnTo>
                <a:lnTo>
                  <a:pt x="285" y="551"/>
                </a:lnTo>
                <a:lnTo>
                  <a:pt x="283" y="540"/>
                </a:lnTo>
                <a:lnTo>
                  <a:pt x="279" y="529"/>
                </a:lnTo>
                <a:lnTo>
                  <a:pt x="278" y="524"/>
                </a:lnTo>
                <a:lnTo>
                  <a:pt x="278" y="521"/>
                </a:lnTo>
                <a:lnTo>
                  <a:pt x="278" y="521"/>
                </a:lnTo>
                <a:lnTo>
                  <a:pt x="278" y="510"/>
                </a:lnTo>
                <a:lnTo>
                  <a:pt x="277" y="494"/>
                </a:lnTo>
                <a:lnTo>
                  <a:pt x="276" y="480"/>
                </a:lnTo>
                <a:lnTo>
                  <a:pt x="277" y="475"/>
                </a:lnTo>
                <a:lnTo>
                  <a:pt x="278" y="472"/>
                </a:lnTo>
                <a:lnTo>
                  <a:pt x="278" y="472"/>
                </a:lnTo>
                <a:lnTo>
                  <a:pt x="282" y="468"/>
                </a:lnTo>
                <a:lnTo>
                  <a:pt x="285" y="465"/>
                </a:lnTo>
                <a:lnTo>
                  <a:pt x="288" y="462"/>
                </a:lnTo>
                <a:lnTo>
                  <a:pt x="290" y="460"/>
                </a:lnTo>
                <a:lnTo>
                  <a:pt x="290" y="460"/>
                </a:lnTo>
                <a:lnTo>
                  <a:pt x="290" y="447"/>
                </a:lnTo>
                <a:lnTo>
                  <a:pt x="290" y="421"/>
                </a:lnTo>
                <a:lnTo>
                  <a:pt x="291" y="394"/>
                </a:lnTo>
                <a:lnTo>
                  <a:pt x="291" y="385"/>
                </a:lnTo>
                <a:lnTo>
                  <a:pt x="292" y="380"/>
                </a:lnTo>
                <a:lnTo>
                  <a:pt x="292" y="380"/>
                </a:lnTo>
                <a:lnTo>
                  <a:pt x="300" y="373"/>
                </a:lnTo>
                <a:lnTo>
                  <a:pt x="304" y="368"/>
                </a:lnTo>
                <a:lnTo>
                  <a:pt x="280" y="339"/>
                </a:lnTo>
                <a:lnTo>
                  <a:pt x="280" y="337"/>
                </a:lnTo>
                <a:lnTo>
                  <a:pt x="298" y="311"/>
                </a:lnTo>
                <a:lnTo>
                  <a:pt x="272" y="157"/>
                </a:lnTo>
                <a:lnTo>
                  <a:pt x="272" y="157"/>
                </a:lnTo>
                <a:lnTo>
                  <a:pt x="255" y="158"/>
                </a:lnTo>
                <a:lnTo>
                  <a:pt x="240" y="159"/>
                </a:lnTo>
                <a:lnTo>
                  <a:pt x="223" y="163"/>
                </a:lnTo>
                <a:lnTo>
                  <a:pt x="223" y="163"/>
                </a:lnTo>
                <a:lnTo>
                  <a:pt x="206" y="168"/>
                </a:lnTo>
                <a:lnTo>
                  <a:pt x="190" y="175"/>
                </a:lnTo>
                <a:lnTo>
                  <a:pt x="172" y="183"/>
                </a:lnTo>
                <a:lnTo>
                  <a:pt x="172" y="183"/>
                </a:lnTo>
                <a:lnTo>
                  <a:pt x="165" y="181"/>
                </a:lnTo>
                <a:lnTo>
                  <a:pt x="146" y="177"/>
                </a:lnTo>
                <a:lnTo>
                  <a:pt x="134" y="176"/>
                </a:lnTo>
                <a:lnTo>
                  <a:pt x="121" y="175"/>
                </a:lnTo>
                <a:lnTo>
                  <a:pt x="106" y="175"/>
                </a:lnTo>
                <a:lnTo>
                  <a:pt x="92" y="177"/>
                </a:lnTo>
                <a:lnTo>
                  <a:pt x="92" y="177"/>
                </a:lnTo>
                <a:lnTo>
                  <a:pt x="64" y="182"/>
                </a:lnTo>
                <a:lnTo>
                  <a:pt x="42" y="188"/>
                </a:lnTo>
                <a:lnTo>
                  <a:pt x="20" y="194"/>
                </a:lnTo>
                <a:lnTo>
                  <a:pt x="0" y="1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A04D4E6-BF56-45D5-B2A5-6E6732A4AE84}"/>
              </a:ext>
            </a:extLst>
          </p:cNvPr>
          <p:cNvSpPr>
            <a:spLocks noEditPoints="1"/>
          </p:cNvSpPr>
          <p:nvPr/>
        </p:nvSpPr>
        <p:spPr bwMode="auto">
          <a:xfrm>
            <a:off x="8354593" y="863715"/>
            <a:ext cx="736187" cy="1589178"/>
          </a:xfrm>
          <a:custGeom>
            <a:avLst/>
            <a:gdLst>
              <a:gd name="T0" fmla="*/ 210 w 687"/>
              <a:gd name="T1" fmla="*/ 301 h 1483"/>
              <a:gd name="T2" fmla="*/ 193 w 687"/>
              <a:gd name="T3" fmla="*/ 402 h 1483"/>
              <a:gd name="T4" fmla="*/ 124 w 687"/>
              <a:gd name="T5" fmla="*/ 523 h 1483"/>
              <a:gd name="T6" fmla="*/ 70 w 687"/>
              <a:gd name="T7" fmla="*/ 603 h 1483"/>
              <a:gd name="T8" fmla="*/ 24 w 687"/>
              <a:gd name="T9" fmla="*/ 722 h 1483"/>
              <a:gd name="T10" fmla="*/ 144 w 687"/>
              <a:gd name="T11" fmla="*/ 795 h 1483"/>
              <a:gd name="T12" fmla="*/ 104 w 687"/>
              <a:gd name="T13" fmla="*/ 966 h 1483"/>
              <a:gd name="T14" fmla="*/ 158 w 687"/>
              <a:gd name="T15" fmla="*/ 974 h 1483"/>
              <a:gd name="T16" fmla="*/ 210 w 687"/>
              <a:gd name="T17" fmla="*/ 987 h 1483"/>
              <a:gd name="T18" fmla="*/ 201 w 687"/>
              <a:gd name="T19" fmla="*/ 1064 h 1483"/>
              <a:gd name="T20" fmla="*/ 84 w 687"/>
              <a:gd name="T21" fmla="*/ 1288 h 1483"/>
              <a:gd name="T22" fmla="*/ 24 w 687"/>
              <a:gd name="T23" fmla="*/ 1384 h 1483"/>
              <a:gd name="T24" fmla="*/ 0 w 687"/>
              <a:gd name="T25" fmla="*/ 1422 h 1483"/>
              <a:gd name="T26" fmla="*/ 66 w 687"/>
              <a:gd name="T27" fmla="*/ 1469 h 1483"/>
              <a:gd name="T28" fmla="*/ 150 w 687"/>
              <a:gd name="T29" fmla="*/ 1482 h 1483"/>
              <a:gd name="T30" fmla="*/ 189 w 687"/>
              <a:gd name="T31" fmla="*/ 1460 h 1483"/>
              <a:gd name="T32" fmla="*/ 139 w 687"/>
              <a:gd name="T33" fmla="*/ 1415 h 1483"/>
              <a:gd name="T34" fmla="*/ 122 w 687"/>
              <a:gd name="T35" fmla="*/ 1395 h 1483"/>
              <a:gd name="T36" fmla="*/ 119 w 687"/>
              <a:gd name="T37" fmla="*/ 1355 h 1483"/>
              <a:gd name="T38" fmla="*/ 222 w 687"/>
              <a:gd name="T39" fmla="*/ 1201 h 1483"/>
              <a:gd name="T40" fmla="*/ 369 w 687"/>
              <a:gd name="T41" fmla="*/ 1099 h 1483"/>
              <a:gd name="T42" fmla="*/ 400 w 687"/>
              <a:gd name="T43" fmla="*/ 1247 h 1483"/>
              <a:gd name="T44" fmla="*/ 482 w 687"/>
              <a:gd name="T45" fmla="*/ 1423 h 1483"/>
              <a:gd name="T46" fmla="*/ 512 w 687"/>
              <a:gd name="T47" fmla="*/ 1434 h 1483"/>
              <a:gd name="T48" fmla="*/ 593 w 687"/>
              <a:gd name="T49" fmla="*/ 1398 h 1483"/>
              <a:gd name="T50" fmla="*/ 629 w 687"/>
              <a:gd name="T51" fmla="*/ 1346 h 1483"/>
              <a:gd name="T52" fmla="*/ 586 w 687"/>
              <a:gd name="T53" fmla="*/ 1330 h 1483"/>
              <a:gd name="T54" fmla="*/ 534 w 687"/>
              <a:gd name="T55" fmla="*/ 1338 h 1483"/>
              <a:gd name="T56" fmla="*/ 488 w 687"/>
              <a:gd name="T57" fmla="*/ 1274 h 1483"/>
              <a:gd name="T58" fmla="*/ 442 w 687"/>
              <a:gd name="T59" fmla="*/ 1132 h 1483"/>
              <a:gd name="T60" fmla="*/ 408 w 687"/>
              <a:gd name="T61" fmla="*/ 1006 h 1483"/>
              <a:gd name="T62" fmla="*/ 402 w 687"/>
              <a:gd name="T63" fmla="*/ 635 h 1483"/>
              <a:gd name="T64" fmla="*/ 548 w 687"/>
              <a:gd name="T65" fmla="*/ 814 h 1483"/>
              <a:gd name="T66" fmla="*/ 569 w 687"/>
              <a:gd name="T67" fmla="*/ 824 h 1483"/>
              <a:gd name="T68" fmla="*/ 554 w 687"/>
              <a:gd name="T69" fmla="*/ 841 h 1483"/>
              <a:gd name="T70" fmla="*/ 586 w 687"/>
              <a:gd name="T71" fmla="*/ 848 h 1483"/>
              <a:gd name="T72" fmla="*/ 607 w 687"/>
              <a:gd name="T73" fmla="*/ 821 h 1483"/>
              <a:gd name="T74" fmla="*/ 594 w 687"/>
              <a:gd name="T75" fmla="*/ 788 h 1483"/>
              <a:gd name="T76" fmla="*/ 567 w 687"/>
              <a:gd name="T77" fmla="*/ 755 h 1483"/>
              <a:gd name="T78" fmla="*/ 497 w 687"/>
              <a:gd name="T79" fmla="*/ 658 h 1483"/>
              <a:gd name="T80" fmla="*/ 421 w 687"/>
              <a:gd name="T81" fmla="*/ 517 h 1483"/>
              <a:gd name="T82" fmla="*/ 420 w 687"/>
              <a:gd name="T83" fmla="*/ 444 h 1483"/>
              <a:gd name="T84" fmla="*/ 531 w 687"/>
              <a:gd name="T85" fmla="*/ 187 h 1483"/>
              <a:gd name="T86" fmla="*/ 619 w 687"/>
              <a:gd name="T87" fmla="*/ 164 h 1483"/>
              <a:gd name="T88" fmla="*/ 687 w 687"/>
              <a:gd name="T89" fmla="*/ 152 h 1483"/>
              <a:gd name="T90" fmla="*/ 601 w 687"/>
              <a:gd name="T91" fmla="*/ 72 h 1483"/>
              <a:gd name="T92" fmla="*/ 455 w 687"/>
              <a:gd name="T93" fmla="*/ 20 h 1483"/>
              <a:gd name="T94" fmla="*/ 379 w 687"/>
              <a:gd name="T95" fmla="*/ 2 h 1483"/>
              <a:gd name="T96" fmla="*/ 362 w 687"/>
              <a:gd name="T97" fmla="*/ 13 h 1483"/>
              <a:gd name="T98" fmla="*/ 215 w 687"/>
              <a:gd name="T99" fmla="*/ 39 h 1483"/>
              <a:gd name="T100" fmla="*/ 84 w 687"/>
              <a:gd name="T101" fmla="*/ 152 h 1483"/>
              <a:gd name="T102" fmla="*/ 170 w 687"/>
              <a:gd name="T103" fmla="*/ 165 h 1483"/>
              <a:gd name="T104" fmla="*/ 381 w 687"/>
              <a:gd name="T105" fmla="*/ 390 h 1483"/>
              <a:gd name="T106" fmla="*/ 349 w 687"/>
              <a:gd name="T107" fmla="*/ 365 h 1483"/>
              <a:gd name="T108" fmla="*/ 351 w 687"/>
              <a:gd name="T109" fmla="*/ 329 h 1483"/>
              <a:gd name="T110" fmla="*/ 389 w 687"/>
              <a:gd name="T111" fmla="*/ 318 h 1483"/>
              <a:gd name="T112" fmla="*/ 392 w 687"/>
              <a:gd name="T113" fmla="*/ 281 h 1483"/>
              <a:gd name="T114" fmla="*/ 395 w 687"/>
              <a:gd name="T115" fmla="*/ 255 h 1483"/>
              <a:gd name="T116" fmla="*/ 381 w 687"/>
              <a:gd name="T117" fmla="*/ 208 h 1483"/>
              <a:gd name="T118" fmla="*/ 183 w 687"/>
              <a:gd name="T119" fmla="*/ 563 h 1483"/>
              <a:gd name="T120" fmla="*/ 170 w 687"/>
              <a:gd name="T121" fmla="*/ 513 h 1483"/>
              <a:gd name="T122" fmla="*/ 176 w 687"/>
              <a:gd name="T123" fmla="*/ 457 h 1483"/>
              <a:gd name="T124" fmla="*/ 139 w 687"/>
              <a:gd name="T125" fmla="*/ 512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7" h="1483">
                <a:moveTo>
                  <a:pt x="223" y="186"/>
                </a:moveTo>
                <a:lnTo>
                  <a:pt x="223" y="186"/>
                </a:lnTo>
                <a:lnTo>
                  <a:pt x="217" y="215"/>
                </a:lnTo>
                <a:lnTo>
                  <a:pt x="214" y="240"/>
                </a:lnTo>
                <a:lnTo>
                  <a:pt x="210" y="264"/>
                </a:lnTo>
                <a:lnTo>
                  <a:pt x="210" y="264"/>
                </a:lnTo>
                <a:lnTo>
                  <a:pt x="209" y="284"/>
                </a:lnTo>
                <a:lnTo>
                  <a:pt x="210" y="301"/>
                </a:lnTo>
                <a:lnTo>
                  <a:pt x="212" y="314"/>
                </a:lnTo>
                <a:lnTo>
                  <a:pt x="216" y="325"/>
                </a:lnTo>
                <a:lnTo>
                  <a:pt x="229" y="351"/>
                </a:lnTo>
                <a:lnTo>
                  <a:pt x="229" y="351"/>
                </a:lnTo>
                <a:lnTo>
                  <a:pt x="197" y="390"/>
                </a:lnTo>
                <a:lnTo>
                  <a:pt x="197" y="390"/>
                </a:lnTo>
                <a:lnTo>
                  <a:pt x="194" y="395"/>
                </a:lnTo>
                <a:lnTo>
                  <a:pt x="193" y="402"/>
                </a:lnTo>
                <a:lnTo>
                  <a:pt x="192" y="409"/>
                </a:lnTo>
                <a:lnTo>
                  <a:pt x="189" y="417"/>
                </a:lnTo>
                <a:lnTo>
                  <a:pt x="189" y="417"/>
                </a:lnTo>
                <a:lnTo>
                  <a:pt x="188" y="420"/>
                </a:lnTo>
                <a:lnTo>
                  <a:pt x="185" y="425"/>
                </a:lnTo>
                <a:lnTo>
                  <a:pt x="175" y="434"/>
                </a:lnTo>
                <a:lnTo>
                  <a:pt x="163" y="443"/>
                </a:lnTo>
                <a:lnTo>
                  <a:pt x="124" y="523"/>
                </a:lnTo>
                <a:lnTo>
                  <a:pt x="124" y="523"/>
                </a:lnTo>
                <a:lnTo>
                  <a:pt x="116" y="524"/>
                </a:lnTo>
                <a:lnTo>
                  <a:pt x="108" y="527"/>
                </a:lnTo>
                <a:lnTo>
                  <a:pt x="104" y="530"/>
                </a:lnTo>
                <a:lnTo>
                  <a:pt x="104" y="530"/>
                </a:lnTo>
                <a:lnTo>
                  <a:pt x="100" y="537"/>
                </a:lnTo>
                <a:lnTo>
                  <a:pt x="92" y="554"/>
                </a:lnTo>
                <a:lnTo>
                  <a:pt x="70" y="603"/>
                </a:lnTo>
                <a:lnTo>
                  <a:pt x="37" y="675"/>
                </a:lnTo>
                <a:lnTo>
                  <a:pt x="37" y="675"/>
                </a:lnTo>
                <a:lnTo>
                  <a:pt x="35" y="682"/>
                </a:lnTo>
                <a:lnTo>
                  <a:pt x="30" y="695"/>
                </a:lnTo>
                <a:lnTo>
                  <a:pt x="25" y="709"/>
                </a:lnTo>
                <a:lnTo>
                  <a:pt x="24" y="716"/>
                </a:lnTo>
                <a:lnTo>
                  <a:pt x="24" y="722"/>
                </a:lnTo>
                <a:lnTo>
                  <a:pt x="24" y="722"/>
                </a:lnTo>
                <a:lnTo>
                  <a:pt x="26" y="725"/>
                </a:lnTo>
                <a:lnTo>
                  <a:pt x="30" y="728"/>
                </a:lnTo>
                <a:lnTo>
                  <a:pt x="43" y="739"/>
                </a:lnTo>
                <a:lnTo>
                  <a:pt x="63" y="750"/>
                </a:lnTo>
                <a:lnTo>
                  <a:pt x="84" y="763"/>
                </a:lnTo>
                <a:lnTo>
                  <a:pt x="125" y="785"/>
                </a:lnTo>
                <a:lnTo>
                  <a:pt x="144" y="795"/>
                </a:lnTo>
                <a:lnTo>
                  <a:pt x="144" y="795"/>
                </a:lnTo>
                <a:lnTo>
                  <a:pt x="136" y="820"/>
                </a:lnTo>
                <a:lnTo>
                  <a:pt x="121" y="877"/>
                </a:lnTo>
                <a:lnTo>
                  <a:pt x="112" y="908"/>
                </a:lnTo>
                <a:lnTo>
                  <a:pt x="106" y="936"/>
                </a:lnTo>
                <a:lnTo>
                  <a:pt x="104" y="957"/>
                </a:lnTo>
                <a:lnTo>
                  <a:pt x="102" y="963"/>
                </a:lnTo>
                <a:lnTo>
                  <a:pt x="104" y="966"/>
                </a:lnTo>
                <a:lnTo>
                  <a:pt x="104" y="966"/>
                </a:lnTo>
                <a:lnTo>
                  <a:pt x="111" y="974"/>
                </a:lnTo>
                <a:lnTo>
                  <a:pt x="118" y="977"/>
                </a:lnTo>
                <a:lnTo>
                  <a:pt x="127" y="980"/>
                </a:lnTo>
                <a:lnTo>
                  <a:pt x="137" y="980"/>
                </a:lnTo>
                <a:lnTo>
                  <a:pt x="137" y="980"/>
                </a:lnTo>
                <a:lnTo>
                  <a:pt x="146" y="978"/>
                </a:lnTo>
                <a:lnTo>
                  <a:pt x="153" y="975"/>
                </a:lnTo>
                <a:lnTo>
                  <a:pt x="158" y="974"/>
                </a:lnTo>
                <a:lnTo>
                  <a:pt x="163" y="974"/>
                </a:lnTo>
                <a:lnTo>
                  <a:pt x="163" y="974"/>
                </a:lnTo>
                <a:lnTo>
                  <a:pt x="166" y="974"/>
                </a:lnTo>
                <a:lnTo>
                  <a:pt x="170" y="972"/>
                </a:lnTo>
                <a:lnTo>
                  <a:pt x="176" y="971"/>
                </a:lnTo>
                <a:lnTo>
                  <a:pt x="183" y="966"/>
                </a:lnTo>
                <a:lnTo>
                  <a:pt x="210" y="987"/>
                </a:lnTo>
                <a:lnTo>
                  <a:pt x="210" y="987"/>
                </a:lnTo>
                <a:lnTo>
                  <a:pt x="211" y="993"/>
                </a:lnTo>
                <a:lnTo>
                  <a:pt x="212" y="1009"/>
                </a:lnTo>
                <a:lnTo>
                  <a:pt x="212" y="1028"/>
                </a:lnTo>
                <a:lnTo>
                  <a:pt x="211" y="1038"/>
                </a:lnTo>
                <a:lnTo>
                  <a:pt x="210" y="1046"/>
                </a:lnTo>
                <a:lnTo>
                  <a:pt x="210" y="1046"/>
                </a:lnTo>
                <a:lnTo>
                  <a:pt x="206" y="1055"/>
                </a:lnTo>
                <a:lnTo>
                  <a:pt x="201" y="1064"/>
                </a:lnTo>
                <a:lnTo>
                  <a:pt x="188" y="1087"/>
                </a:lnTo>
                <a:lnTo>
                  <a:pt x="175" y="1111"/>
                </a:lnTo>
                <a:lnTo>
                  <a:pt x="163" y="1132"/>
                </a:lnTo>
                <a:lnTo>
                  <a:pt x="163" y="1132"/>
                </a:lnTo>
                <a:lnTo>
                  <a:pt x="137" y="1185"/>
                </a:lnTo>
                <a:lnTo>
                  <a:pt x="104" y="1251"/>
                </a:lnTo>
                <a:lnTo>
                  <a:pt x="104" y="1251"/>
                </a:lnTo>
                <a:lnTo>
                  <a:pt x="84" y="1288"/>
                </a:lnTo>
                <a:lnTo>
                  <a:pt x="65" y="1328"/>
                </a:lnTo>
                <a:lnTo>
                  <a:pt x="44" y="1371"/>
                </a:lnTo>
                <a:lnTo>
                  <a:pt x="44" y="1371"/>
                </a:lnTo>
                <a:lnTo>
                  <a:pt x="42" y="1371"/>
                </a:lnTo>
                <a:lnTo>
                  <a:pt x="36" y="1373"/>
                </a:lnTo>
                <a:lnTo>
                  <a:pt x="29" y="1377"/>
                </a:lnTo>
                <a:lnTo>
                  <a:pt x="26" y="1381"/>
                </a:lnTo>
                <a:lnTo>
                  <a:pt x="24" y="1384"/>
                </a:lnTo>
                <a:lnTo>
                  <a:pt x="24" y="1384"/>
                </a:lnTo>
                <a:lnTo>
                  <a:pt x="22" y="1388"/>
                </a:lnTo>
                <a:lnTo>
                  <a:pt x="18" y="1393"/>
                </a:lnTo>
                <a:lnTo>
                  <a:pt x="7" y="1402"/>
                </a:lnTo>
                <a:lnTo>
                  <a:pt x="2" y="1409"/>
                </a:lnTo>
                <a:lnTo>
                  <a:pt x="0" y="1416"/>
                </a:lnTo>
                <a:lnTo>
                  <a:pt x="0" y="1418"/>
                </a:lnTo>
                <a:lnTo>
                  <a:pt x="0" y="1422"/>
                </a:lnTo>
                <a:lnTo>
                  <a:pt x="2" y="1427"/>
                </a:lnTo>
                <a:lnTo>
                  <a:pt x="5" y="1430"/>
                </a:lnTo>
                <a:lnTo>
                  <a:pt x="5" y="1430"/>
                </a:lnTo>
                <a:lnTo>
                  <a:pt x="12" y="1437"/>
                </a:lnTo>
                <a:lnTo>
                  <a:pt x="22" y="1446"/>
                </a:lnTo>
                <a:lnTo>
                  <a:pt x="32" y="1452"/>
                </a:lnTo>
                <a:lnTo>
                  <a:pt x="43" y="1459"/>
                </a:lnTo>
                <a:lnTo>
                  <a:pt x="66" y="1469"/>
                </a:lnTo>
                <a:lnTo>
                  <a:pt x="84" y="1476"/>
                </a:lnTo>
                <a:lnTo>
                  <a:pt x="84" y="1476"/>
                </a:lnTo>
                <a:lnTo>
                  <a:pt x="99" y="1480"/>
                </a:lnTo>
                <a:lnTo>
                  <a:pt x="115" y="1482"/>
                </a:lnTo>
                <a:lnTo>
                  <a:pt x="130" y="1483"/>
                </a:lnTo>
                <a:lnTo>
                  <a:pt x="144" y="1483"/>
                </a:lnTo>
                <a:lnTo>
                  <a:pt x="144" y="1483"/>
                </a:lnTo>
                <a:lnTo>
                  <a:pt x="150" y="1482"/>
                </a:lnTo>
                <a:lnTo>
                  <a:pt x="157" y="1481"/>
                </a:lnTo>
                <a:lnTo>
                  <a:pt x="171" y="1476"/>
                </a:lnTo>
                <a:lnTo>
                  <a:pt x="183" y="1469"/>
                </a:lnTo>
                <a:lnTo>
                  <a:pt x="188" y="1466"/>
                </a:lnTo>
                <a:lnTo>
                  <a:pt x="189" y="1463"/>
                </a:lnTo>
                <a:lnTo>
                  <a:pt x="189" y="1463"/>
                </a:lnTo>
                <a:lnTo>
                  <a:pt x="191" y="1462"/>
                </a:lnTo>
                <a:lnTo>
                  <a:pt x="189" y="1460"/>
                </a:lnTo>
                <a:lnTo>
                  <a:pt x="186" y="1457"/>
                </a:lnTo>
                <a:lnTo>
                  <a:pt x="175" y="1448"/>
                </a:lnTo>
                <a:lnTo>
                  <a:pt x="160" y="1439"/>
                </a:lnTo>
                <a:lnTo>
                  <a:pt x="154" y="1434"/>
                </a:lnTo>
                <a:lnTo>
                  <a:pt x="150" y="1430"/>
                </a:lnTo>
                <a:lnTo>
                  <a:pt x="150" y="1430"/>
                </a:lnTo>
                <a:lnTo>
                  <a:pt x="141" y="1419"/>
                </a:lnTo>
                <a:lnTo>
                  <a:pt x="139" y="1415"/>
                </a:lnTo>
                <a:lnTo>
                  <a:pt x="137" y="1410"/>
                </a:lnTo>
                <a:lnTo>
                  <a:pt x="137" y="1410"/>
                </a:lnTo>
                <a:lnTo>
                  <a:pt x="136" y="1402"/>
                </a:lnTo>
                <a:lnTo>
                  <a:pt x="135" y="1400"/>
                </a:lnTo>
                <a:lnTo>
                  <a:pt x="130" y="1398"/>
                </a:lnTo>
                <a:lnTo>
                  <a:pt x="130" y="1398"/>
                </a:lnTo>
                <a:lnTo>
                  <a:pt x="125" y="1395"/>
                </a:lnTo>
                <a:lnTo>
                  <a:pt x="122" y="1395"/>
                </a:lnTo>
                <a:lnTo>
                  <a:pt x="119" y="1394"/>
                </a:lnTo>
                <a:lnTo>
                  <a:pt x="117" y="1390"/>
                </a:lnTo>
                <a:lnTo>
                  <a:pt x="117" y="1390"/>
                </a:lnTo>
                <a:lnTo>
                  <a:pt x="116" y="1386"/>
                </a:lnTo>
                <a:lnTo>
                  <a:pt x="116" y="1381"/>
                </a:lnTo>
                <a:lnTo>
                  <a:pt x="117" y="1364"/>
                </a:lnTo>
                <a:lnTo>
                  <a:pt x="117" y="1364"/>
                </a:lnTo>
                <a:lnTo>
                  <a:pt x="119" y="1355"/>
                </a:lnTo>
                <a:lnTo>
                  <a:pt x="125" y="1344"/>
                </a:lnTo>
                <a:lnTo>
                  <a:pt x="142" y="1314"/>
                </a:lnTo>
                <a:lnTo>
                  <a:pt x="162" y="1283"/>
                </a:lnTo>
                <a:lnTo>
                  <a:pt x="176" y="1257"/>
                </a:lnTo>
                <a:lnTo>
                  <a:pt x="176" y="1257"/>
                </a:lnTo>
                <a:lnTo>
                  <a:pt x="183" y="1247"/>
                </a:lnTo>
                <a:lnTo>
                  <a:pt x="194" y="1233"/>
                </a:lnTo>
                <a:lnTo>
                  <a:pt x="222" y="1201"/>
                </a:lnTo>
                <a:lnTo>
                  <a:pt x="247" y="1168"/>
                </a:lnTo>
                <a:lnTo>
                  <a:pt x="257" y="1156"/>
                </a:lnTo>
                <a:lnTo>
                  <a:pt x="263" y="1145"/>
                </a:lnTo>
                <a:lnTo>
                  <a:pt x="263" y="1145"/>
                </a:lnTo>
                <a:lnTo>
                  <a:pt x="290" y="1085"/>
                </a:lnTo>
                <a:lnTo>
                  <a:pt x="309" y="1040"/>
                </a:lnTo>
                <a:lnTo>
                  <a:pt x="369" y="1099"/>
                </a:lnTo>
                <a:lnTo>
                  <a:pt x="369" y="1099"/>
                </a:lnTo>
                <a:lnTo>
                  <a:pt x="369" y="1113"/>
                </a:lnTo>
                <a:lnTo>
                  <a:pt x="372" y="1145"/>
                </a:lnTo>
                <a:lnTo>
                  <a:pt x="375" y="1183"/>
                </a:lnTo>
                <a:lnTo>
                  <a:pt x="379" y="1198"/>
                </a:lnTo>
                <a:lnTo>
                  <a:pt x="381" y="1212"/>
                </a:lnTo>
                <a:lnTo>
                  <a:pt x="381" y="1212"/>
                </a:lnTo>
                <a:lnTo>
                  <a:pt x="389" y="1226"/>
                </a:lnTo>
                <a:lnTo>
                  <a:pt x="400" y="1247"/>
                </a:lnTo>
                <a:lnTo>
                  <a:pt x="427" y="1296"/>
                </a:lnTo>
                <a:lnTo>
                  <a:pt x="455" y="1343"/>
                </a:lnTo>
                <a:lnTo>
                  <a:pt x="464" y="1360"/>
                </a:lnTo>
                <a:lnTo>
                  <a:pt x="468" y="1371"/>
                </a:lnTo>
                <a:lnTo>
                  <a:pt x="468" y="1371"/>
                </a:lnTo>
                <a:lnTo>
                  <a:pt x="474" y="1400"/>
                </a:lnTo>
                <a:lnTo>
                  <a:pt x="478" y="1413"/>
                </a:lnTo>
                <a:lnTo>
                  <a:pt x="482" y="1423"/>
                </a:lnTo>
                <a:lnTo>
                  <a:pt x="482" y="1423"/>
                </a:lnTo>
                <a:lnTo>
                  <a:pt x="484" y="1429"/>
                </a:lnTo>
                <a:lnTo>
                  <a:pt x="489" y="1434"/>
                </a:lnTo>
                <a:lnTo>
                  <a:pt x="495" y="1436"/>
                </a:lnTo>
                <a:lnTo>
                  <a:pt x="497" y="1437"/>
                </a:lnTo>
                <a:lnTo>
                  <a:pt x="501" y="1436"/>
                </a:lnTo>
                <a:lnTo>
                  <a:pt x="501" y="1436"/>
                </a:lnTo>
                <a:lnTo>
                  <a:pt x="512" y="1434"/>
                </a:lnTo>
                <a:lnTo>
                  <a:pt x="526" y="1429"/>
                </a:lnTo>
                <a:lnTo>
                  <a:pt x="543" y="1423"/>
                </a:lnTo>
                <a:lnTo>
                  <a:pt x="561" y="1417"/>
                </a:lnTo>
                <a:lnTo>
                  <a:pt x="561" y="1417"/>
                </a:lnTo>
                <a:lnTo>
                  <a:pt x="570" y="1413"/>
                </a:lnTo>
                <a:lnTo>
                  <a:pt x="577" y="1410"/>
                </a:lnTo>
                <a:lnTo>
                  <a:pt x="586" y="1404"/>
                </a:lnTo>
                <a:lnTo>
                  <a:pt x="593" y="1398"/>
                </a:lnTo>
                <a:lnTo>
                  <a:pt x="607" y="1384"/>
                </a:lnTo>
                <a:lnTo>
                  <a:pt x="621" y="1371"/>
                </a:lnTo>
                <a:lnTo>
                  <a:pt x="621" y="1371"/>
                </a:lnTo>
                <a:lnTo>
                  <a:pt x="625" y="1365"/>
                </a:lnTo>
                <a:lnTo>
                  <a:pt x="629" y="1359"/>
                </a:lnTo>
                <a:lnTo>
                  <a:pt x="630" y="1354"/>
                </a:lnTo>
                <a:lnTo>
                  <a:pt x="630" y="1349"/>
                </a:lnTo>
                <a:lnTo>
                  <a:pt x="629" y="1346"/>
                </a:lnTo>
                <a:lnTo>
                  <a:pt x="627" y="1342"/>
                </a:lnTo>
                <a:lnTo>
                  <a:pt x="624" y="1340"/>
                </a:lnTo>
                <a:lnTo>
                  <a:pt x="621" y="1337"/>
                </a:lnTo>
                <a:lnTo>
                  <a:pt x="621" y="1337"/>
                </a:lnTo>
                <a:lnTo>
                  <a:pt x="612" y="1334"/>
                </a:lnTo>
                <a:lnTo>
                  <a:pt x="602" y="1331"/>
                </a:lnTo>
                <a:lnTo>
                  <a:pt x="592" y="1330"/>
                </a:lnTo>
                <a:lnTo>
                  <a:pt x="586" y="1330"/>
                </a:lnTo>
                <a:lnTo>
                  <a:pt x="581" y="1331"/>
                </a:lnTo>
                <a:lnTo>
                  <a:pt x="581" y="1331"/>
                </a:lnTo>
                <a:lnTo>
                  <a:pt x="567" y="1334"/>
                </a:lnTo>
                <a:lnTo>
                  <a:pt x="553" y="1335"/>
                </a:lnTo>
                <a:lnTo>
                  <a:pt x="535" y="1337"/>
                </a:lnTo>
                <a:lnTo>
                  <a:pt x="535" y="1337"/>
                </a:lnTo>
                <a:lnTo>
                  <a:pt x="534" y="1338"/>
                </a:lnTo>
                <a:lnTo>
                  <a:pt x="534" y="1338"/>
                </a:lnTo>
                <a:lnTo>
                  <a:pt x="532" y="1338"/>
                </a:lnTo>
                <a:lnTo>
                  <a:pt x="530" y="1338"/>
                </a:lnTo>
                <a:lnTo>
                  <a:pt x="528" y="1335"/>
                </a:lnTo>
                <a:lnTo>
                  <a:pt x="522" y="1324"/>
                </a:lnTo>
                <a:lnTo>
                  <a:pt x="522" y="1324"/>
                </a:lnTo>
                <a:lnTo>
                  <a:pt x="511" y="1308"/>
                </a:lnTo>
                <a:lnTo>
                  <a:pt x="499" y="1291"/>
                </a:lnTo>
                <a:lnTo>
                  <a:pt x="488" y="1274"/>
                </a:lnTo>
                <a:lnTo>
                  <a:pt x="484" y="1266"/>
                </a:lnTo>
                <a:lnTo>
                  <a:pt x="482" y="1257"/>
                </a:lnTo>
                <a:lnTo>
                  <a:pt x="482" y="1257"/>
                </a:lnTo>
                <a:lnTo>
                  <a:pt x="473" y="1233"/>
                </a:lnTo>
                <a:lnTo>
                  <a:pt x="461" y="1196"/>
                </a:lnTo>
                <a:lnTo>
                  <a:pt x="449" y="1160"/>
                </a:lnTo>
                <a:lnTo>
                  <a:pt x="442" y="1132"/>
                </a:lnTo>
                <a:lnTo>
                  <a:pt x="442" y="1132"/>
                </a:lnTo>
                <a:lnTo>
                  <a:pt x="439" y="1113"/>
                </a:lnTo>
                <a:lnTo>
                  <a:pt x="438" y="1092"/>
                </a:lnTo>
                <a:lnTo>
                  <a:pt x="437" y="1075"/>
                </a:lnTo>
                <a:lnTo>
                  <a:pt x="436" y="1069"/>
                </a:lnTo>
                <a:lnTo>
                  <a:pt x="435" y="1065"/>
                </a:lnTo>
                <a:lnTo>
                  <a:pt x="435" y="1065"/>
                </a:lnTo>
                <a:lnTo>
                  <a:pt x="402" y="1020"/>
                </a:lnTo>
                <a:lnTo>
                  <a:pt x="408" y="1006"/>
                </a:lnTo>
                <a:lnTo>
                  <a:pt x="408" y="1006"/>
                </a:lnTo>
                <a:lnTo>
                  <a:pt x="400" y="964"/>
                </a:lnTo>
                <a:lnTo>
                  <a:pt x="389" y="913"/>
                </a:lnTo>
                <a:lnTo>
                  <a:pt x="389" y="913"/>
                </a:lnTo>
                <a:lnTo>
                  <a:pt x="389" y="899"/>
                </a:lnTo>
                <a:lnTo>
                  <a:pt x="390" y="865"/>
                </a:lnTo>
                <a:lnTo>
                  <a:pt x="395" y="771"/>
                </a:lnTo>
                <a:lnTo>
                  <a:pt x="402" y="635"/>
                </a:lnTo>
                <a:lnTo>
                  <a:pt x="402" y="635"/>
                </a:lnTo>
                <a:lnTo>
                  <a:pt x="488" y="761"/>
                </a:lnTo>
                <a:lnTo>
                  <a:pt x="488" y="761"/>
                </a:lnTo>
                <a:lnTo>
                  <a:pt x="496" y="772"/>
                </a:lnTo>
                <a:lnTo>
                  <a:pt x="505" y="780"/>
                </a:lnTo>
                <a:lnTo>
                  <a:pt x="522" y="796"/>
                </a:lnTo>
                <a:lnTo>
                  <a:pt x="537" y="808"/>
                </a:lnTo>
                <a:lnTo>
                  <a:pt x="548" y="814"/>
                </a:lnTo>
                <a:lnTo>
                  <a:pt x="548" y="814"/>
                </a:lnTo>
                <a:lnTo>
                  <a:pt x="554" y="817"/>
                </a:lnTo>
                <a:lnTo>
                  <a:pt x="560" y="818"/>
                </a:lnTo>
                <a:lnTo>
                  <a:pt x="565" y="819"/>
                </a:lnTo>
                <a:lnTo>
                  <a:pt x="566" y="819"/>
                </a:lnTo>
                <a:lnTo>
                  <a:pt x="567" y="821"/>
                </a:lnTo>
                <a:lnTo>
                  <a:pt x="567" y="821"/>
                </a:lnTo>
                <a:lnTo>
                  <a:pt x="569" y="824"/>
                </a:lnTo>
                <a:lnTo>
                  <a:pt x="570" y="824"/>
                </a:lnTo>
                <a:lnTo>
                  <a:pt x="570" y="825"/>
                </a:lnTo>
                <a:lnTo>
                  <a:pt x="567" y="827"/>
                </a:lnTo>
                <a:lnTo>
                  <a:pt x="567" y="827"/>
                </a:lnTo>
                <a:lnTo>
                  <a:pt x="558" y="836"/>
                </a:lnTo>
                <a:lnTo>
                  <a:pt x="555" y="840"/>
                </a:lnTo>
                <a:lnTo>
                  <a:pt x="554" y="841"/>
                </a:lnTo>
                <a:lnTo>
                  <a:pt x="554" y="841"/>
                </a:lnTo>
                <a:lnTo>
                  <a:pt x="563" y="842"/>
                </a:lnTo>
                <a:lnTo>
                  <a:pt x="575" y="841"/>
                </a:lnTo>
                <a:lnTo>
                  <a:pt x="575" y="841"/>
                </a:lnTo>
                <a:lnTo>
                  <a:pt x="576" y="841"/>
                </a:lnTo>
                <a:lnTo>
                  <a:pt x="578" y="842"/>
                </a:lnTo>
                <a:lnTo>
                  <a:pt x="581" y="846"/>
                </a:lnTo>
                <a:lnTo>
                  <a:pt x="583" y="848"/>
                </a:lnTo>
                <a:lnTo>
                  <a:pt x="586" y="848"/>
                </a:lnTo>
                <a:lnTo>
                  <a:pt x="588" y="848"/>
                </a:lnTo>
                <a:lnTo>
                  <a:pt x="588" y="848"/>
                </a:lnTo>
                <a:lnTo>
                  <a:pt x="594" y="844"/>
                </a:lnTo>
                <a:lnTo>
                  <a:pt x="600" y="838"/>
                </a:lnTo>
                <a:lnTo>
                  <a:pt x="604" y="835"/>
                </a:lnTo>
                <a:lnTo>
                  <a:pt x="606" y="831"/>
                </a:lnTo>
                <a:lnTo>
                  <a:pt x="607" y="826"/>
                </a:lnTo>
                <a:lnTo>
                  <a:pt x="607" y="821"/>
                </a:lnTo>
                <a:lnTo>
                  <a:pt x="607" y="821"/>
                </a:lnTo>
                <a:lnTo>
                  <a:pt x="607" y="812"/>
                </a:lnTo>
                <a:lnTo>
                  <a:pt x="607" y="807"/>
                </a:lnTo>
                <a:lnTo>
                  <a:pt x="607" y="804"/>
                </a:lnTo>
                <a:lnTo>
                  <a:pt x="606" y="802"/>
                </a:lnTo>
                <a:lnTo>
                  <a:pt x="601" y="795"/>
                </a:lnTo>
                <a:lnTo>
                  <a:pt x="601" y="795"/>
                </a:lnTo>
                <a:lnTo>
                  <a:pt x="594" y="788"/>
                </a:lnTo>
                <a:lnTo>
                  <a:pt x="592" y="784"/>
                </a:lnTo>
                <a:lnTo>
                  <a:pt x="590" y="779"/>
                </a:lnTo>
                <a:lnTo>
                  <a:pt x="588" y="774"/>
                </a:lnTo>
                <a:lnTo>
                  <a:pt x="588" y="774"/>
                </a:lnTo>
                <a:lnTo>
                  <a:pt x="583" y="771"/>
                </a:lnTo>
                <a:lnTo>
                  <a:pt x="580" y="767"/>
                </a:lnTo>
                <a:lnTo>
                  <a:pt x="575" y="763"/>
                </a:lnTo>
                <a:lnTo>
                  <a:pt x="567" y="755"/>
                </a:lnTo>
                <a:lnTo>
                  <a:pt x="567" y="755"/>
                </a:lnTo>
                <a:lnTo>
                  <a:pt x="563" y="746"/>
                </a:lnTo>
                <a:lnTo>
                  <a:pt x="561" y="743"/>
                </a:lnTo>
                <a:lnTo>
                  <a:pt x="558" y="737"/>
                </a:lnTo>
                <a:lnTo>
                  <a:pt x="548" y="722"/>
                </a:lnTo>
                <a:lnTo>
                  <a:pt x="548" y="722"/>
                </a:lnTo>
                <a:lnTo>
                  <a:pt x="526" y="695"/>
                </a:lnTo>
                <a:lnTo>
                  <a:pt x="497" y="658"/>
                </a:lnTo>
                <a:lnTo>
                  <a:pt x="471" y="622"/>
                </a:lnTo>
                <a:lnTo>
                  <a:pt x="461" y="608"/>
                </a:lnTo>
                <a:lnTo>
                  <a:pt x="455" y="595"/>
                </a:lnTo>
                <a:lnTo>
                  <a:pt x="455" y="595"/>
                </a:lnTo>
                <a:lnTo>
                  <a:pt x="433" y="551"/>
                </a:lnTo>
                <a:lnTo>
                  <a:pt x="425" y="530"/>
                </a:lnTo>
                <a:lnTo>
                  <a:pt x="422" y="522"/>
                </a:lnTo>
                <a:lnTo>
                  <a:pt x="421" y="517"/>
                </a:lnTo>
                <a:lnTo>
                  <a:pt x="421" y="517"/>
                </a:lnTo>
                <a:lnTo>
                  <a:pt x="422" y="504"/>
                </a:lnTo>
                <a:lnTo>
                  <a:pt x="424" y="484"/>
                </a:lnTo>
                <a:lnTo>
                  <a:pt x="424" y="465"/>
                </a:lnTo>
                <a:lnTo>
                  <a:pt x="422" y="457"/>
                </a:lnTo>
                <a:lnTo>
                  <a:pt x="421" y="451"/>
                </a:lnTo>
                <a:lnTo>
                  <a:pt x="421" y="451"/>
                </a:lnTo>
                <a:lnTo>
                  <a:pt x="420" y="444"/>
                </a:lnTo>
                <a:lnTo>
                  <a:pt x="416" y="438"/>
                </a:lnTo>
                <a:lnTo>
                  <a:pt x="408" y="426"/>
                </a:lnTo>
                <a:lnTo>
                  <a:pt x="408" y="186"/>
                </a:lnTo>
                <a:lnTo>
                  <a:pt x="474" y="192"/>
                </a:lnTo>
                <a:lnTo>
                  <a:pt x="474" y="192"/>
                </a:lnTo>
                <a:lnTo>
                  <a:pt x="503" y="191"/>
                </a:lnTo>
                <a:lnTo>
                  <a:pt x="524" y="188"/>
                </a:lnTo>
                <a:lnTo>
                  <a:pt x="531" y="187"/>
                </a:lnTo>
                <a:lnTo>
                  <a:pt x="535" y="186"/>
                </a:lnTo>
                <a:lnTo>
                  <a:pt x="535" y="186"/>
                </a:lnTo>
                <a:lnTo>
                  <a:pt x="538" y="184"/>
                </a:lnTo>
                <a:lnTo>
                  <a:pt x="547" y="181"/>
                </a:lnTo>
                <a:lnTo>
                  <a:pt x="572" y="176"/>
                </a:lnTo>
                <a:lnTo>
                  <a:pt x="607" y="173"/>
                </a:lnTo>
                <a:lnTo>
                  <a:pt x="607" y="173"/>
                </a:lnTo>
                <a:lnTo>
                  <a:pt x="619" y="164"/>
                </a:lnTo>
                <a:lnTo>
                  <a:pt x="630" y="157"/>
                </a:lnTo>
                <a:lnTo>
                  <a:pt x="640" y="152"/>
                </a:lnTo>
                <a:lnTo>
                  <a:pt x="640" y="152"/>
                </a:lnTo>
                <a:lnTo>
                  <a:pt x="646" y="151"/>
                </a:lnTo>
                <a:lnTo>
                  <a:pt x="653" y="151"/>
                </a:lnTo>
                <a:lnTo>
                  <a:pt x="668" y="151"/>
                </a:lnTo>
                <a:lnTo>
                  <a:pt x="687" y="152"/>
                </a:lnTo>
                <a:lnTo>
                  <a:pt x="687" y="152"/>
                </a:lnTo>
                <a:lnTo>
                  <a:pt x="680" y="144"/>
                </a:lnTo>
                <a:lnTo>
                  <a:pt x="663" y="124"/>
                </a:lnTo>
                <a:lnTo>
                  <a:pt x="652" y="112"/>
                </a:lnTo>
                <a:lnTo>
                  <a:pt x="640" y="100"/>
                </a:lnTo>
                <a:lnTo>
                  <a:pt x="627" y="89"/>
                </a:lnTo>
                <a:lnTo>
                  <a:pt x="613" y="80"/>
                </a:lnTo>
                <a:lnTo>
                  <a:pt x="613" y="80"/>
                </a:lnTo>
                <a:lnTo>
                  <a:pt x="601" y="72"/>
                </a:lnTo>
                <a:lnTo>
                  <a:pt x="588" y="65"/>
                </a:lnTo>
                <a:lnTo>
                  <a:pt x="561" y="54"/>
                </a:lnTo>
                <a:lnTo>
                  <a:pt x="538" y="47"/>
                </a:lnTo>
                <a:lnTo>
                  <a:pt x="522" y="40"/>
                </a:lnTo>
                <a:lnTo>
                  <a:pt x="522" y="40"/>
                </a:lnTo>
                <a:lnTo>
                  <a:pt x="502" y="34"/>
                </a:lnTo>
                <a:lnTo>
                  <a:pt x="480" y="26"/>
                </a:lnTo>
                <a:lnTo>
                  <a:pt x="455" y="20"/>
                </a:lnTo>
                <a:lnTo>
                  <a:pt x="455" y="20"/>
                </a:lnTo>
                <a:lnTo>
                  <a:pt x="436" y="17"/>
                </a:lnTo>
                <a:lnTo>
                  <a:pt x="420" y="14"/>
                </a:lnTo>
                <a:lnTo>
                  <a:pt x="408" y="13"/>
                </a:lnTo>
                <a:lnTo>
                  <a:pt x="381" y="13"/>
                </a:lnTo>
                <a:lnTo>
                  <a:pt x="381" y="13"/>
                </a:lnTo>
                <a:lnTo>
                  <a:pt x="381" y="7"/>
                </a:lnTo>
                <a:lnTo>
                  <a:pt x="379" y="2"/>
                </a:lnTo>
                <a:lnTo>
                  <a:pt x="378" y="1"/>
                </a:lnTo>
                <a:lnTo>
                  <a:pt x="375" y="0"/>
                </a:lnTo>
                <a:lnTo>
                  <a:pt x="375" y="0"/>
                </a:lnTo>
                <a:lnTo>
                  <a:pt x="373" y="0"/>
                </a:lnTo>
                <a:lnTo>
                  <a:pt x="369" y="1"/>
                </a:lnTo>
                <a:lnTo>
                  <a:pt x="366" y="6"/>
                </a:lnTo>
                <a:lnTo>
                  <a:pt x="362" y="11"/>
                </a:lnTo>
                <a:lnTo>
                  <a:pt x="362" y="13"/>
                </a:lnTo>
                <a:lnTo>
                  <a:pt x="303" y="13"/>
                </a:lnTo>
                <a:lnTo>
                  <a:pt x="303" y="13"/>
                </a:lnTo>
                <a:lnTo>
                  <a:pt x="269" y="20"/>
                </a:lnTo>
                <a:lnTo>
                  <a:pt x="243" y="26"/>
                </a:lnTo>
                <a:lnTo>
                  <a:pt x="230" y="30"/>
                </a:lnTo>
                <a:lnTo>
                  <a:pt x="223" y="34"/>
                </a:lnTo>
                <a:lnTo>
                  <a:pt x="223" y="34"/>
                </a:lnTo>
                <a:lnTo>
                  <a:pt x="215" y="39"/>
                </a:lnTo>
                <a:lnTo>
                  <a:pt x="200" y="47"/>
                </a:lnTo>
                <a:lnTo>
                  <a:pt x="165" y="72"/>
                </a:lnTo>
                <a:lnTo>
                  <a:pt x="111" y="112"/>
                </a:lnTo>
                <a:lnTo>
                  <a:pt x="111" y="112"/>
                </a:lnTo>
                <a:lnTo>
                  <a:pt x="106" y="117"/>
                </a:lnTo>
                <a:lnTo>
                  <a:pt x="101" y="122"/>
                </a:lnTo>
                <a:lnTo>
                  <a:pt x="93" y="135"/>
                </a:lnTo>
                <a:lnTo>
                  <a:pt x="84" y="152"/>
                </a:lnTo>
                <a:lnTo>
                  <a:pt x="84" y="152"/>
                </a:lnTo>
                <a:lnTo>
                  <a:pt x="94" y="156"/>
                </a:lnTo>
                <a:lnTo>
                  <a:pt x="102" y="157"/>
                </a:lnTo>
                <a:lnTo>
                  <a:pt x="111" y="159"/>
                </a:lnTo>
                <a:lnTo>
                  <a:pt x="111" y="159"/>
                </a:lnTo>
                <a:lnTo>
                  <a:pt x="136" y="162"/>
                </a:lnTo>
                <a:lnTo>
                  <a:pt x="170" y="165"/>
                </a:lnTo>
                <a:lnTo>
                  <a:pt x="170" y="165"/>
                </a:lnTo>
                <a:lnTo>
                  <a:pt x="208" y="174"/>
                </a:lnTo>
                <a:lnTo>
                  <a:pt x="229" y="179"/>
                </a:lnTo>
                <a:lnTo>
                  <a:pt x="223" y="186"/>
                </a:lnTo>
                <a:close/>
                <a:moveTo>
                  <a:pt x="395" y="411"/>
                </a:moveTo>
                <a:lnTo>
                  <a:pt x="395" y="411"/>
                </a:lnTo>
                <a:lnTo>
                  <a:pt x="390" y="402"/>
                </a:lnTo>
                <a:lnTo>
                  <a:pt x="386" y="397"/>
                </a:lnTo>
                <a:lnTo>
                  <a:pt x="381" y="390"/>
                </a:lnTo>
                <a:lnTo>
                  <a:pt x="381" y="390"/>
                </a:lnTo>
                <a:lnTo>
                  <a:pt x="374" y="384"/>
                </a:lnTo>
                <a:lnTo>
                  <a:pt x="366" y="377"/>
                </a:lnTo>
                <a:lnTo>
                  <a:pt x="356" y="371"/>
                </a:lnTo>
                <a:lnTo>
                  <a:pt x="356" y="371"/>
                </a:lnTo>
                <a:lnTo>
                  <a:pt x="354" y="370"/>
                </a:lnTo>
                <a:lnTo>
                  <a:pt x="349" y="365"/>
                </a:lnTo>
                <a:lnTo>
                  <a:pt x="349" y="365"/>
                </a:lnTo>
                <a:lnTo>
                  <a:pt x="348" y="362"/>
                </a:lnTo>
                <a:lnTo>
                  <a:pt x="348" y="359"/>
                </a:lnTo>
                <a:lnTo>
                  <a:pt x="348" y="351"/>
                </a:lnTo>
                <a:lnTo>
                  <a:pt x="349" y="338"/>
                </a:lnTo>
                <a:lnTo>
                  <a:pt x="349" y="338"/>
                </a:lnTo>
                <a:lnTo>
                  <a:pt x="349" y="335"/>
                </a:lnTo>
                <a:lnTo>
                  <a:pt x="350" y="331"/>
                </a:lnTo>
                <a:lnTo>
                  <a:pt x="351" y="329"/>
                </a:lnTo>
                <a:lnTo>
                  <a:pt x="356" y="325"/>
                </a:lnTo>
                <a:lnTo>
                  <a:pt x="356" y="325"/>
                </a:lnTo>
                <a:lnTo>
                  <a:pt x="358" y="322"/>
                </a:lnTo>
                <a:lnTo>
                  <a:pt x="362" y="321"/>
                </a:lnTo>
                <a:lnTo>
                  <a:pt x="373" y="320"/>
                </a:lnTo>
                <a:lnTo>
                  <a:pt x="381" y="320"/>
                </a:lnTo>
                <a:lnTo>
                  <a:pt x="389" y="318"/>
                </a:lnTo>
                <a:lnTo>
                  <a:pt x="389" y="318"/>
                </a:lnTo>
                <a:lnTo>
                  <a:pt x="390" y="315"/>
                </a:lnTo>
                <a:lnTo>
                  <a:pt x="391" y="312"/>
                </a:lnTo>
                <a:lnTo>
                  <a:pt x="390" y="301"/>
                </a:lnTo>
                <a:lnTo>
                  <a:pt x="389" y="291"/>
                </a:lnTo>
                <a:lnTo>
                  <a:pt x="389" y="286"/>
                </a:lnTo>
                <a:lnTo>
                  <a:pt x="389" y="285"/>
                </a:lnTo>
                <a:lnTo>
                  <a:pt x="389" y="285"/>
                </a:lnTo>
                <a:lnTo>
                  <a:pt x="392" y="281"/>
                </a:lnTo>
                <a:lnTo>
                  <a:pt x="395" y="275"/>
                </a:lnTo>
                <a:lnTo>
                  <a:pt x="395" y="411"/>
                </a:lnTo>
                <a:close/>
                <a:moveTo>
                  <a:pt x="395" y="272"/>
                </a:moveTo>
                <a:lnTo>
                  <a:pt x="395" y="272"/>
                </a:lnTo>
                <a:lnTo>
                  <a:pt x="395" y="271"/>
                </a:lnTo>
                <a:lnTo>
                  <a:pt x="395" y="268"/>
                </a:lnTo>
                <a:lnTo>
                  <a:pt x="395" y="272"/>
                </a:lnTo>
                <a:close/>
                <a:moveTo>
                  <a:pt x="395" y="255"/>
                </a:moveTo>
                <a:lnTo>
                  <a:pt x="395" y="255"/>
                </a:lnTo>
                <a:lnTo>
                  <a:pt x="392" y="251"/>
                </a:lnTo>
                <a:lnTo>
                  <a:pt x="389" y="245"/>
                </a:lnTo>
                <a:lnTo>
                  <a:pt x="389" y="245"/>
                </a:lnTo>
                <a:lnTo>
                  <a:pt x="385" y="233"/>
                </a:lnTo>
                <a:lnTo>
                  <a:pt x="381" y="221"/>
                </a:lnTo>
                <a:lnTo>
                  <a:pt x="381" y="211"/>
                </a:lnTo>
                <a:lnTo>
                  <a:pt x="381" y="208"/>
                </a:lnTo>
                <a:lnTo>
                  <a:pt x="381" y="205"/>
                </a:lnTo>
                <a:lnTo>
                  <a:pt x="381" y="205"/>
                </a:lnTo>
                <a:lnTo>
                  <a:pt x="390" y="194"/>
                </a:lnTo>
                <a:lnTo>
                  <a:pt x="395" y="186"/>
                </a:lnTo>
                <a:lnTo>
                  <a:pt x="395" y="255"/>
                </a:lnTo>
                <a:close/>
                <a:moveTo>
                  <a:pt x="197" y="443"/>
                </a:moveTo>
                <a:lnTo>
                  <a:pt x="183" y="563"/>
                </a:lnTo>
                <a:lnTo>
                  <a:pt x="183" y="563"/>
                </a:lnTo>
                <a:lnTo>
                  <a:pt x="180" y="560"/>
                </a:lnTo>
                <a:lnTo>
                  <a:pt x="172" y="554"/>
                </a:lnTo>
                <a:lnTo>
                  <a:pt x="166" y="546"/>
                </a:lnTo>
                <a:lnTo>
                  <a:pt x="164" y="541"/>
                </a:lnTo>
                <a:lnTo>
                  <a:pt x="163" y="536"/>
                </a:lnTo>
                <a:lnTo>
                  <a:pt x="163" y="536"/>
                </a:lnTo>
                <a:lnTo>
                  <a:pt x="166" y="525"/>
                </a:lnTo>
                <a:lnTo>
                  <a:pt x="170" y="513"/>
                </a:lnTo>
                <a:lnTo>
                  <a:pt x="175" y="502"/>
                </a:lnTo>
                <a:lnTo>
                  <a:pt x="176" y="496"/>
                </a:lnTo>
                <a:lnTo>
                  <a:pt x="176" y="496"/>
                </a:lnTo>
                <a:lnTo>
                  <a:pt x="180" y="487"/>
                </a:lnTo>
                <a:lnTo>
                  <a:pt x="186" y="469"/>
                </a:lnTo>
                <a:lnTo>
                  <a:pt x="197" y="443"/>
                </a:lnTo>
                <a:lnTo>
                  <a:pt x="197" y="443"/>
                </a:lnTo>
                <a:close/>
                <a:moveTo>
                  <a:pt x="176" y="457"/>
                </a:moveTo>
                <a:lnTo>
                  <a:pt x="150" y="536"/>
                </a:lnTo>
                <a:lnTo>
                  <a:pt x="150" y="536"/>
                </a:lnTo>
                <a:lnTo>
                  <a:pt x="139" y="530"/>
                </a:lnTo>
                <a:lnTo>
                  <a:pt x="131" y="525"/>
                </a:lnTo>
                <a:lnTo>
                  <a:pt x="130" y="524"/>
                </a:lnTo>
                <a:lnTo>
                  <a:pt x="130" y="523"/>
                </a:lnTo>
                <a:lnTo>
                  <a:pt x="130" y="523"/>
                </a:lnTo>
                <a:lnTo>
                  <a:pt x="139" y="512"/>
                </a:lnTo>
                <a:lnTo>
                  <a:pt x="154" y="489"/>
                </a:lnTo>
                <a:lnTo>
                  <a:pt x="176" y="457"/>
                </a:lnTo>
                <a:lnTo>
                  <a:pt x="176" y="4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37ECB0DE-8D4F-4ABA-9907-02637258E3FF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2707067"/>
            <a:ext cx="799044" cy="1749609"/>
          </a:xfrm>
          <a:custGeom>
            <a:avLst/>
            <a:gdLst>
              <a:gd name="T0" fmla="*/ 83 w 617"/>
              <a:gd name="T1" fmla="*/ 237 h 1351"/>
              <a:gd name="T2" fmla="*/ 93 w 617"/>
              <a:gd name="T3" fmla="*/ 279 h 1351"/>
              <a:gd name="T4" fmla="*/ 68 w 617"/>
              <a:gd name="T5" fmla="*/ 302 h 1351"/>
              <a:gd name="T6" fmla="*/ 45 w 617"/>
              <a:gd name="T7" fmla="*/ 315 h 1351"/>
              <a:gd name="T8" fmla="*/ 19 w 617"/>
              <a:gd name="T9" fmla="*/ 364 h 1351"/>
              <a:gd name="T10" fmla="*/ 15 w 617"/>
              <a:gd name="T11" fmla="*/ 505 h 1351"/>
              <a:gd name="T12" fmla="*/ 41 w 617"/>
              <a:gd name="T13" fmla="*/ 616 h 1351"/>
              <a:gd name="T14" fmla="*/ 50 w 617"/>
              <a:gd name="T15" fmla="*/ 646 h 1351"/>
              <a:gd name="T16" fmla="*/ 74 w 617"/>
              <a:gd name="T17" fmla="*/ 663 h 1351"/>
              <a:gd name="T18" fmla="*/ 92 w 617"/>
              <a:gd name="T19" fmla="*/ 652 h 1351"/>
              <a:gd name="T20" fmla="*/ 97 w 617"/>
              <a:gd name="T21" fmla="*/ 791 h 1351"/>
              <a:gd name="T22" fmla="*/ 110 w 617"/>
              <a:gd name="T23" fmla="*/ 1113 h 1351"/>
              <a:gd name="T24" fmla="*/ 135 w 617"/>
              <a:gd name="T25" fmla="*/ 1300 h 1351"/>
              <a:gd name="T26" fmla="*/ 142 w 617"/>
              <a:gd name="T27" fmla="*/ 1309 h 1351"/>
              <a:gd name="T28" fmla="*/ 142 w 617"/>
              <a:gd name="T29" fmla="*/ 1338 h 1351"/>
              <a:gd name="T30" fmla="*/ 153 w 617"/>
              <a:gd name="T31" fmla="*/ 1348 h 1351"/>
              <a:gd name="T32" fmla="*/ 197 w 617"/>
              <a:gd name="T33" fmla="*/ 1348 h 1351"/>
              <a:gd name="T34" fmla="*/ 205 w 617"/>
              <a:gd name="T35" fmla="*/ 1334 h 1351"/>
              <a:gd name="T36" fmla="*/ 214 w 617"/>
              <a:gd name="T37" fmla="*/ 1313 h 1351"/>
              <a:gd name="T38" fmla="*/ 224 w 617"/>
              <a:gd name="T39" fmla="*/ 1289 h 1351"/>
              <a:gd name="T40" fmla="*/ 226 w 617"/>
              <a:gd name="T41" fmla="*/ 1148 h 1351"/>
              <a:gd name="T42" fmla="*/ 235 w 617"/>
              <a:gd name="T43" fmla="*/ 1227 h 1351"/>
              <a:gd name="T44" fmla="*/ 244 w 617"/>
              <a:gd name="T45" fmla="*/ 1314 h 1351"/>
              <a:gd name="T46" fmla="*/ 249 w 617"/>
              <a:gd name="T47" fmla="*/ 1332 h 1351"/>
              <a:gd name="T48" fmla="*/ 260 w 617"/>
              <a:gd name="T49" fmla="*/ 1346 h 1351"/>
              <a:gd name="T50" fmla="*/ 298 w 617"/>
              <a:gd name="T51" fmla="*/ 1344 h 1351"/>
              <a:gd name="T52" fmla="*/ 340 w 617"/>
              <a:gd name="T53" fmla="*/ 1334 h 1351"/>
              <a:gd name="T54" fmla="*/ 385 w 617"/>
              <a:gd name="T55" fmla="*/ 1306 h 1351"/>
              <a:gd name="T56" fmla="*/ 379 w 617"/>
              <a:gd name="T57" fmla="*/ 1282 h 1351"/>
              <a:gd name="T58" fmla="*/ 356 w 617"/>
              <a:gd name="T59" fmla="*/ 1272 h 1351"/>
              <a:gd name="T60" fmla="*/ 357 w 617"/>
              <a:gd name="T61" fmla="*/ 1169 h 1351"/>
              <a:gd name="T62" fmla="*/ 347 w 617"/>
              <a:gd name="T63" fmla="*/ 1086 h 1351"/>
              <a:gd name="T64" fmla="*/ 338 w 617"/>
              <a:gd name="T65" fmla="*/ 992 h 1351"/>
              <a:gd name="T66" fmla="*/ 352 w 617"/>
              <a:gd name="T67" fmla="*/ 949 h 1351"/>
              <a:gd name="T68" fmla="*/ 357 w 617"/>
              <a:gd name="T69" fmla="*/ 725 h 1351"/>
              <a:gd name="T70" fmla="*/ 420 w 617"/>
              <a:gd name="T71" fmla="*/ 702 h 1351"/>
              <a:gd name="T72" fmla="*/ 445 w 617"/>
              <a:gd name="T73" fmla="*/ 675 h 1351"/>
              <a:gd name="T74" fmla="*/ 449 w 617"/>
              <a:gd name="T75" fmla="*/ 651 h 1351"/>
              <a:gd name="T76" fmla="*/ 406 w 617"/>
              <a:gd name="T77" fmla="*/ 575 h 1351"/>
              <a:gd name="T78" fmla="*/ 408 w 617"/>
              <a:gd name="T79" fmla="*/ 569 h 1351"/>
              <a:gd name="T80" fmla="*/ 415 w 617"/>
              <a:gd name="T81" fmla="*/ 556 h 1351"/>
              <a:gd name="T82" fmla="*/ 406 w 617"/>
              <a:gd name="T83" fmla="*/ 519 h 1351"/>
              <a:gd name="T84" fmla="*/ 352 w 617"/>
              <a:gd name="T85" fmla="*/ 420 h 1351"/>
              <a:gd name="T86" fmla="*/ 335 w 617"/>
              <a:gd name="T87" fmla="*/ 372 h 1351"/>
              <a:gd name="T88" fmla="*/ 421 w 617"/>
              <a:gd name="T89" fmla="*/ 213 h 1351"/>
              <a:gd name="T90" fmla="*/ 538 w 617"/>
              <a:gd name="T91" fmla="*/ 202 h 1351"/>
              <a:gd name="T92" fmla="*/ 594 w 617"/>
              <a:gd name="T93" fmla="*/ 202 h 1351"/>
              <a:gd name="T94" fmla="*/ 602 w 617"/>
              <a:gd name="T95" fmla="*/ 179 h 1351"/>
              <a:gd name="T96" fmla="*/ 596 w 617"/>
              <a:gd name="T97" fmla="*/ 153 h 1351"/>
              <a:gd name="T98" fmla="*/ 467 w 617"/>
              <a:gd name="T99" fmla="*/ 54 h 1351"/>
              <a:gd name="T100" fmla="*/ 408 w 617"/>
              <a:gd name="T101" fmla="*/ 36 h 1351"/>
              <a:gd name="T102" fmla="*/ 324 w 617"/>
              <a:gd name="T103" fmla="*/ 4 h 1351"/>
              <a:gd name="T104" fmla="*/ 316 w 617"/>
              <a:gd name="T105" fmla="*/ 5 h 1351"/>
              <a:gd name="T106" fmla="*/ 237 w 617"/>
              <a:gd name="T107" fmla="*/ 39 h 1351"/>
              <a:gd name="T108" fmla="*/ 138 w 617"/>
              <a:gd name="T109" fmla="*/ 66 h 1351"/>
              <a:gd name="T110" fmla="*/ 55 w 617"/>
              <a:gd name="T111" fmla="*/ 136 h 1351"/>
              <a:gd name="T112" fmla="*/ 310 w 617"/>
              <a:gd name="T113" fmla="*/ 337 h 1351"/>
              <a:gd name="T114" fmla="*/ 288 w 617"/>
              <a:gd name="T115" fmla="*/ 320 h 1351"/>
              <a:gd name="T116" fmla="*/ 273 w 617"/>
              <a:gd name="T117" fmla="*/ 316 h 1351"/>
              <a:gd name="T118" fmla="*/ 265 w 617"/>
              <a:gd name="T119" fmla="*/ 297 h 1351"/>
              <a:gd name="T120" fmla="*/ 242 w 617"/>
              <a:gd name="T121" fmla="*/ 271 h 1351"/>
              <a:gd name="T122" fmla="*/ 203 w 617"/>
              <a:gd name="T123" fmla="*/ 242 h 1351"/>
              <a:gd name="T124" fmla="*/ 310 w 617"/>
              <a:gd name="T125" fmla="*/ 337 h 1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7" h="1351">
                <a:moveTo>
                  <a:pt x="79" y="193"/>
                </a:moveTo>
                <a:lnTo>
                  <a:pt x="83" y="208"/>
                </a:lnTo>
                <a:lnTo>
                  <a:pt x="83" y="208"/>
                </a:lnTo>
                <a:lnTo>
                  <a:pt x="81" y="222"/>
                </a:lnTo>
                <a:lnTo>
                  <a:pt x="83" y="237"/>
                </a:lnTo>
                <a:lnTo>
                  <a:pt x="86" y="252"/>
                </a:lnTo>
                <a:lnTo>
                  <a:pt x="86" y="252"/>
                </a:lnTo>
                <a:lnTo>
                  <a:pt x="91" y="274"/>
                </a:lnTo>
                <a:lnTo>
                  <a:pt x="93" y="279"/>
                </a:lnTo>
                <a:lnTo>
                  <a:pt x="93" y="279"/>
                </a:lnTo>
                <a:lnTo>
                  <a:pt x="90" y="284"/>
                </a:lnTo>
                <a:lnTo>
                  <a:pt x="83" y="293"/>
                </a:lnTo>
                <a:lnTo>
                  <a:pt x="83" y="293"/>
                </a:lnTo>
                <a:lnTo>
                  <a:pt x="77" y="297"/>
                </a:lnTo>
                <a:lnTo>
                  <a:pt x="68" y="302"/>
                </a:lnTo>
                <a:lnTo>
                  <a:pt x="58" y="307"/>
                </a:lnTo>
                <a:lnTo>
                  <a:pt x="52" y="308"/>
                </a:lnTo>
                <a:lnTo>
                  <a:pt x="52" y="308"/>
                </a:lnTo>
                <a:lnTo>
                  <a:pt x="50" y="310"/>
                </a:lnTo>
                <a:lnTo>
                  <a:pt x="45" y="315"/>
                </a:lnTo>
                <a:lnTo>
                  <a:pt x="34" y="330"/>
                </a:lnTo>
                <a:lnTo>
                  <a:pt x="25" y="348"/>
                </a:lnTo>
                <a:lnTo>
                  <a:pt x="21" y="356"/>
                </a:lnTo>
                <a:lnTo>
                  <a:pt x="19" y="364"/>
                </a:lnTo>
                <a:lnTo>
                  <a:pt x="19" y="364"/>
                </a:lnTo>
                <a:lnTo>
                  <a:pt x="17" y="393"/>
                </a:lnTo>
                <a:lnTo>
                  <a:pt x="16" y="437"/>
                </a:lnTo>
                <a:lnTo>
                  <a:pt x="15" y="482"/>
                </a:lnTo>
                <a:lnTo>
                  <a:pt x="15" y="505"/>
                </a:lnTo>
                <a:lnTo>
                  <a:pt x="15" y="505"/>
                </a:lnTo>
                <a:lnTo>
                  <a:pt x="20" y="525"/>
                </a:lnTo>
                <a:lnTo>
                  <a:pt x="28" y="560"/>
                </a:lnTo>
                <a:lnTo>
                  <a:pt x="38" y="595"/>
                </a:lnTo>
                <a:lnTo>
                  <a:pt x="40" y="609"/>
                </a:lnTo>
                <a:lnTo>
                  <a:pt x="41" y="616"/>
                </a:lnTo>
                <a:lnTo>
                  <a:pt x="41" y="616"/>
                </a:lnTo>
                <a:lnTo>
                  <a:pt x="43" y="627"/>
                </a:lnTo>
                <a:lnTo>
                  <a:pt x="44" y="633"/>
                </a:lnTo>
                <a:lnTo>
                  <a:pt x="46" y="640"/>
                </a:lnTo>
                <a:lnTo>
                  <a:pt x="50" y="646"/>
                </a:lnTo>
                <a:lnTo>
                  <a:pt x="55" y="652"/>
                </a:lnTo>
                <a:lnTo>
                  <a:pt x="61" y="657"/>
                </a:lnTo>
                <a:lnTo>
                  <a:pt x="67" y="661"/>
                </a:lnTo>
                <a:lnTo>
                  <a:pt x="67" y="661"/>
                </a:lnTo>
                <a:lnTo>
                  <a:pt x="74" y="663"/>
                </a:lnTo>
                <a:lnTo>
                  <a:pt x="80" y="663"/>
                </a:lnTo>
                <a:lnTo>
                  <a:pt x="85" y="661"/>
                </a:lnTo>
                <a:lnTo>
                  <a:pt x="87" y="658"/>
                </a:lnTo>
                <a:lnTo>
                  <a:pt x="90" y="656"/>
                </a:lnTo>
                <a:lnTo>
                  <a:pt x="92" y="652"/>
                </a:lnTo>
                <a:lnTo>
                  <a:pt x="93" y="650"/>
                </a:lnTo>
                <a:lnTo>
                  <a:pt x="93" y="668"/>
                </a:lnTo>
                <a:lnTo>
                  <a:pt x="93" y="668"/>
                </a:lnTo>
                <a:lnTo>
                  <a:pt x="97" y="791"/>
                </a:lnTo>
                <a:lnTo>
                  <a:pt x="97" y="791"/>
                </a:lnTo>
                <a:lnTo>
                  <a:pt x="98" y="906"/>
                </a:lnTo>
                <a:lnTo>
                  <a:pt x="101" y="1021"/>
                </a:lnTo>
                <a:lnTo>
                  <a:pt x="101" y="1021"/>
                </a:lnTo>
                <a:lnTo>
                  <a:pt x="106" y="1073"/>
                </a:lnTo>
                <a:lnTo>
                  <a:pt x="110" y="1113"/>
                </a:lnTo>
                <a:lnTo>
                  <a:pt x="115" y="1144"/>
                </a:lnTo>
                <a:lnTo>
                  <a:pt x="115" y="1144"/>
                </a:lnTo>
                <a:lnTo>
                  <a:pt x="121" y="1181"/>
                </a:lnTo>
                <a:lnTo>
                  <a:pt x="127" y="1235"/>
                </a:lnTo>
                <a:lnTo>
                  <a:pt x="135" y="1300"/>
                </a:lnTo>
                <a:lnTo>
                  <a:pt x="135" y="1300"/>
                </a:lnTo>
                <a:lnTo>
                  <a:pt x="137" y="1303"/>
                </a:lnTo>
                <a:lnTo>
                  <a:pt x="142" y="1307"/>
                </a:lnTo>
                <a:lnTo>
                  <a:pt x="142" y="1307"/>
                </a:lnTo>
                <a:lnTo>
                  <a:pt x="142" y="1309"/>
                </a:lnTo>
                <a:lnTo>
                  <a:pt x="142" y="1314"/>
                </a:lnTo>
                <a:lnTo>
                  <a:pt x="142" y="1326"/>
                </a:lnTo>
                <a:lnTo>
                  <a:pt x="142" y="1326"/>
                </a:lnTo>
                <a:lnTo>
                  <a:pt x="142" y="1331"/>
                </a:lnTo>
                <a:lnTo>
                  <a:pt x="142" y="1338"/>
                </a:lnTo>
                <a:lnTo>
                  <a:pt x="143" y="1341"/>
                </a:lnTo>
                <a:lnTo>
                  <a:pt x="145" y="1344"/>
                </a:lnTo>
                <a:lnTo>
                  <a:pt x="148" y="1347"/>
                </a:lnTo>
                <a:lnTo>
                  <a:pt x="153" y="1348"/>
                </a:lnTo>
                <a:lnTo>
                  <a:pt x="153" y="1348"/>
                </a:lnTo>
                <a:lnTo>
                  <a:pt x="164" y="1349"/>
                </a:lnTo>
                <a:lnTo>
                  <a:pt x="177" y="1351"/>
                </a:lnTo>
                <a:lnTo>
                  <a:pt x="188" y="1349"/>
                </a:lnTo>
                <a:lnTo>
                  <a:pt x="197" y="1348"/>
                </a:lnTo>
                <a:lnTo>
                  <a:pt x="197" y="1348"/>
                </a:lnTo>
                <a:lnTo>
                  <a:pt x="200" y="1347"/>
                </a:lnTo>
                <a:lnTo>
                  <a:pt x="202" y="1346"/>
                </a:lnTo>
                <a:lnTo>
                  <a:pt x="203" y="1341"/>
                </a:lnTo>
                <a:lnTo>
                  <a:pt x="203" y="1337"/>
                </a:lnTo>
                <a:lnTo>
                  <a:pt x="205" y="1334"/>
                </a:lnTo>
                <a:lnTo>
                  <a:pt x="205" y="1334"/>
                </a:lnTo>
                <a:lnTo>
                  <a:pt x="207" y="1326"/>
                </a:lnTo>
                <a:lnTo>
                  <a:pt x="212" y="1318"/>
                </a:lnTo>
                <a:lnTo>
                  <a:pt x="212" y="1318"/>
                </a:lnTo>
                <a:lnTo>
                  <a:pt x="214" y="1313"/>
                </a:lnTo>
                <a:lnTo>
                  <a:pt x="215" y="1308"/>
                </a:lnTo>
                <a:lnTo>
                  <a:pt x="215" y="1303"/>
                </a:lnTo>
                <a:lnTo>
                  <a:pt x="223" y="1296"/>
                </a:lnTo>
                <a:lnTo>
                  <a:pt x="223" y="1296"/>
                </a:lnTo>
                <a:lnTo>
                  <a:pt x="224" y="1289"/>
                </a:lnTo>
                <a:lnTo>
                  <a:pt x="224" y="1272"/>
                </a:lnTo>
                <a:lnTo>
                  <a:pt x="225" y="1221"/>
                </a:lnTo>
                <a:lnTo>
                  <a:pt x="225" y="1171"/>
                </a:lnTo>
                <a:lnTo>
                  <a:pt x="225" y="1155"/>
                </a:lnTo>
                <a:lnTo>
                  <a:pt x="226" y="1148"/>
                </a:lnTo>
                <a:lnTo>
                  <a:pt x="226" y="1148"/>
                </a:lnTo>
                <a:lnTo>
                  <a:pt x="228" y="1149"/>
                </a:lnTo>
                <a:lnTo>
                  <a:pt x="229" y="1154"/>
                </a:lnTo>
                <a:lnTo>
                  <a:pt x="230" y="1172"/>
                </a:lnTo>
                <a:lnTo>
                  <a:pt x="235" y="1227"/>
                </a:lnTo>
                <a:lnTo>
                  <a:pt x="238" y="1284"/>
                </a:lnTo>
                <a:lnTo>
                  <a:pt x="241" y="1303"/>
                </a:lnTo>
                <a:lnTo>
                  <a:pt x="242" y="1311"/>
                </a:lnTo>
                <a:lnTo>
                  <a:pt x="242" y="1311"/>
                </a:lnTo>
                <a:lnTo>
                  <a:pt x="244" y="1314"/>
                </a:lnTo>
                <a:lnTo>
                  <a:pt x="247" y="1319"/>
                </a:lnTo>
                <a:lnTo>
                  <a:pt x="249" y="1326"/>
                </a:lnTo>
                <a:lnTo>
                  <a:pt x="249" y="1326"/>
                </a:lnTo>
                <a:lnTo>
                  <a:pt x="249" y="1328"/>
                </a:lnTo>
                <a:lnTo>
                  <a:pt x="249" y="1332"/>
                </a:lnTo>
                <a:lnTo>
                  <a:pt x="252" y="1340"/>
                </a:lnTo>
                <a:lnTo>
                  <a:pt x="254" y="1342"/>
                </a:lnTo>
                <a:lnTo>
                  <a:pt x="257" y="1344"/>
                </a:lnTo>
                <a:lnTo>
                  <a:pt x="257" y="1344"/>
                </a:lnTo>
                <a:lnTo>
                  <a:pt x="260" y="1346"/>
                </a:lnTo>
                <a:lnTo>
                  <a:pt x="264" y="1347"/>
                </a:lnTo>
                <a:lnTo>
                  <a:pt x="275" y="1347"/>
                </a:lnTo>
                <a:lnTo>
                  <a:pt x="286" y="1346"/>
                </a:lnTo>
                <a:lnTo>
                  <a:pt x="298" y="1344"/>
                </a:lnTo>
                <a:lnTo>
                  <a:pt x="298" y="1344"/>
                </a:lnTo>
                <a:lnTo>
                  <a:pt x="317" y="1340"/>
                </a:lnTo>
                <a:lnTo>
                  <a:pt x="330" y="1337"/>
                </a:lnTo>
                <a:lnTo>
                  <a:pt x="330" y="1337"/>
                </a:lnTo>
                <a:lnTo>
                  <a:pt x="335" y="1336"/>
                </a:lnTo>
                <a:lnTo>
                  <a:pt x="340" y="1334"/>
                </a:lnTo>
                <a:lnTo>
                  <a:pt x="354" y="1326"/>
                </a:lnTo>
                <a:lnTo>
                  <a:pt x="379" y="1311"/>
                </a:lnTo>
                <a:lnTo>
                  <a:pt x="379" y="1311"/>
                </a:lnTo>
                <a:lnTo>
                  <a:pt x="382" y="1308"/>
                </a:lnTo>
                <a:lnTo>
                  <a:pt x="385" y="1306"/>
                </a:lnTo>
                <a:lnTo>
                  <a:pt x="386" y="1302"/>
                </a:lnTo>
                <a:lnTo>
                  <a:pt x="386" y="1300"/>
                </a:lnTo>
                <a:lnTo>
                  <a:pt x="383" y="1291"/>
                </a:lnTo>
                <a:lnTo>
                  <a:pt x="379" y="1282"/>
                </a:lnTo>
                <a:lnTo>
                  <a:pt x="379" y="1282"/>
                </a:lnTo>
                <a:lnTo>
                  <a:pt x="376" y="1277"/>
                </a:lnTo>
                <a:lnTo>
                  <a:pt x="371" y="1273"/>
                </a:lnTo>
                <a:lnTo>
                  <a:pt x="368" y="1272"/>
                </a:lnTo>
                <a:lnTo>
                  <a:pt x="363" y="1272"/>
                </a:lnTo>
                <a:lnTo>
                  <a:pt x="356" y="1272"/>
                </a:lnTo>
                <a:lnTo>
                  <a:pt x="353" y="1273"/>
                </a:lnTo>
                <a:lnTo>
                  <a:pt x="353" y="1273"/>
                </a:lnTo>
                <a:lnTo>
                  <a:pt x="353" y="1233"/>
                </a:lnTo>
                <a:lnTo>
                  <a:pt x="354" y="1199"/>
                </a:lnTo>
                <a:lnTo>
                  <a:pt x="357" y="1169"/>
                </a:lnTo>
                <a:lnTo>
                  <a:pt x="357" y="1169"/>
                </a:lnTo>
                <a:lnTo>
                  <a:pt x="357" y="1155"/>
                </a:lnTo>
                <a:lnTo>
                  <a:pt x="356" y="1134"/>
                </a:lnTo>
                <a:lnTo>
                  <a:pt x="352" y="1110"/>
                </a:lnTo>
                <a:lnTo>
                  <a:pt x="347" y="1086"/>
                </a:lnTo>
                <a:lnTo>
                  <a:pt x="339" y="1040"/>
                </a:lnTo>
                <a:lnTo>
                  <a:pt x="334" y="1013"/>
                </a:lnTo>
                <a:lnTo>
                  <a:pt x="334" y="1013"/>
                </a:lnTo>
                <a:lnTo>
                  <a:pt x="335" y="1003"/>
                </a:lnTo>
                <a:lnTo>
                  <a:pt x="338" y="992"/>
                </a:lnTo>
                <a:lnTo>
                  <a:pt x="342" y="980"/>
                </a:lnTo>
                <a:lnTo>
                  <a:pt x="350" y="965"/>
                </a:lnTo>
                <a:lnTo>
                  <a:pt x="350" y="965"/>
                </a:lnTo>
                <a:lnTo>
                  <a:pt x="351" y="959"/>
                </a:lnTo>
                <a:lnTo>
                  <a:pt x="352" y="949"/>
                </a:lnTo>
                <a:lnTo>
                  <a:pt x="354" y="919"/>
                </a:lnTo>
                <a:lnTo>
                  <a:pt x="356" y="881"/>
                </a:lnTo>
                <a:lnTo>
                  <a:pt x="357" y="837"/>
                </a:lnTo>
                <a:lnTo>
                  <a:pt x="357" y="759"/>
                </a:lnTo>
                <a:lnTo>
                  <a:pt x="357" y="725"/>
                </a:lnTo>
                <a:lnTo>
                  <a:pt x="357" y="725"/>
                </a:lnTo>
                <a:lnTo>
                  <a:pt x="383" y="716"/>
                </a:lnTo>
                <a:lnTo>
                  <a:pt x="405" y="709"/>
                </a:lnTo>
                <a:lnTo>
                  <a:pt x="414" y="705"/>
                </a:lnTo>
                <a:lnTo>
                  <a:pt x="420" y="702"/>
                </a:lnTo>
                <a:lnTo>
                  <a:pt x="420" y="702"/>
                </a:lnTo>
                <a:lnTo>
                  <a:pt x="429" y="695"/>
                </a:lnTo>
                <a:lnTo>
                  <a:pt x="438" y="686"/>
                </a:lnTo>
                <a:lnTo>
                  <a:pt x="443" y="681"/>
                </a:lnTo>
                <a:lnTo>
                  <a:pt x="445" y="675"/>
                </a:lnTo>
                <a:lnTo>
                  <a:pt x="447" y="668"/>
                </a:lnTo>
                <a:lnTo>
                  <a:pt x="450" y="661"/>
                </a:lnTo>
                <a:lnTo>
                  <a:pt x="450" y="661"/>
                </a:lnTo>
                <a:lnTo>
                  <a:pt x="450" y="657"/>
                </a:lnTo>
                <a:lnTo>
                  <a:pt x="449" y="651"/>
                </a:lnTo>
                <a:lnTo>
                  <a:pt x="444" y="639"/>
                </a:lnTo>
                <a:lnTo>
                  <a:pt x="435" y="623"/>
                </a:lnTo>
                <a:lnTo>
                  <a:pt x="427" y="609"/>
                </a:lnTo>
                <a:lnTo>
                  <a:pt x="411" y="582"/>
                </a:lnTo>
                <a:lnTo>
                  <a:pt x="406" y="575"/>
                </a:lnTo>
                <a:lnTo>
                  <a:pt x="405" y="571"/>
                </a:lnTo>
                <a:lnTo>
                  <a:pt x="405" y="571"/>
                </a:lnTo>
                <a:lnTo>
                  <a:pt x="406" y="571"/>
                </a:lnTo>
                <a:lnTo>
                  <a:pt x="406" y="571"/>
                </a:lnTo>
                <a:lnTo>
                  <a:pt x="408" y="569"/>
                </a:lnTo>
                <a:lnTo>
                  <a:pt x="409" y="564"/>
                </a:lnTo>
                <a:lnTo>
                  <a:pt x="412" y="560"/>
                </a:lnTo>
                <a:lnTo>
                  <a:pt x="412" y="560"/>
                </a:lnTo>
                <a:lnTo>
                  <a:pt x="414" y="559"/>
                </a:lnTo>
                <a:lnTo>
                  <a:pt x="415" y="556"/>
                </a:lnTo>
                <a:lnTo>
                  <a:pt x="414" y="548"/>
                </a:lnTo>
                <a:lnTo>
                  <a:pt x="411" y="540"/>
                </a:lnTo>
                <a:lnTo>
                  <a:pt x="409" y="528"/>
                </a:lnTo>
                <a:lnTo>
                  <a:pt x="409" y="528"/>
                </a:lnTo>
                <a:lnTo>
                  <a:pt x="406" y="519"/>
                </a:lnTo>
                <a:lnTo>
                  <a:pt x="400" y="507"/>
                </a:lnTo>
                <a:lnTo>
                  <a:pt x="383" y="479"/>
                </a:lnTo>
                <a:lnTo>
                  <a:pt x="360" y="446"/>
                </a:lnTo>
                <a:lnTo>
                  <a:pt x="360" y="446"/>
                </a:lnTo>
                <a:lnTo>
                  <a:pt x="352" y="420"/>
                </a:lnTo>
                <a:lnTo>
                  <a:pt x="345" y="400"/>
                </a:lnTo>
                <a:lnTo>
                  <a:pt x="342" y="386"/>
                </a:lnTo>
                <a:lnTo>
                  <a:pt x="342" y="386"/>
                </a:lnTo>
                <a:lnTo>
                  <a:pt x="340" y="380"/>
                </a:lnTo>
                <a:lnTo>
                  <a:pt x="335" y="372"/>
                </a:lnTo>
                <a:lnTo>
                  <a:pt x="322" y="351"/>
                </a:lnTo>
                <a:lnTo>
                  <a:pt x="323" y="215"/>
                </a:lnTo>
                <a:lnTo>
                  <a:pt x="394" y="215"/>
                </a:lnTo>
                <a:lnTo>
                  <a:pt x="394" y="215"/>
                </a:lnTo>
                <a:lnTo>
                  <a:pt x="421" y="213"/>
                </a:lnTo>
                <a:lnTo>
                  <a:pt x="482" y="204"/>
                </a:lnTo>
                <a:lnTo>
                  <a:pt x="482" y="204"/>
                </a:lnTo>
                <a:lnTo>
                  <a:pt x="501" y="203"/>
                </a:lnTo>
                <a:lnTo>
                  <a:pt x="520" y="202"/>
                </a:lnTo>
                <a:lnTo>
                  <a:pt x="538" y="202"/>
                </a:lnTo>
                <a:lnTo>
                  <a:pt x="555" y="203"/>
                </a:lnTo>
                <a:lnTo>
                  <a:pt x="580" y="205"/>
                </a:lnTo>
                <a:lnTo>
                  <a:pt x="590" y="208"/>
                </a:lnTo>
                <a:lnTo>
                  <a:pt x="590" y="208"/>
                </a:lnTo>
                <a:lnTo>
                  <a:pt x="594" y="202"/>
                </a:lnTo>
                <a:lnTo>
                  <a:pt x="596" y="194"/>
                </a:lnTo>
                <a:lnTo>
                  <a:pt x="598" y="186"/>
                </a:lnTo>
                <a:lnTo>
                  <a:pt x="598" y="186"/>
                </a:lnTo>
                <a:lnTo>
                  <a:pt x="600" y="182"/>
                </a:lnTo>
                <a:lnTo>
                  <a:pt x="602" y="179"/>
                </a:lnTo>
                <a:lnTo>
                  <a:pt x="608" y="174"/>
                </a:lnTo>
                <a:lnTo>
                  <a:pt x="614" y="171"/>
                </a:lnTo>
                <a:lnTo>
                  <a:pt x="617" y="171"/>
                </a:lnTo>
                <a:lnTo>
                  <a:pt x="617" y="171"/>
                </a:lnTo>
                <a:lnTo>
                  <a:pt x="596" y="153"/>
                </a:lnTo>
                <a:lnTo>
                  <a:pt x="549" y="112"/>
                </a:lnTo>
                <a:lnTo>
                  <a:pt x="521" y="91"/>
                </a:lnTo>
                <a:lnTo>
                  <a:pt x="492" y="70"/>
                </a:lnTo>
                <a:lnTo>
                  <a:pt x="479" y="62"/>
                </a:lnTo>
                <a:lnTo>
                  <a:pt x="467" y="54"/>
                </a:lnTo>
                <a:lnTo>
                  <a:pt x="456" y="48"/>
                </a:lnTo>
                <a:lnTo>
                  <a:pt x="446" y="45"/>
                </a:lnTo>
                <a:lnTo>
                  <a:pt x="446" y="45"/>
                </a:lnTo>
                <a:lnTo>
                  <a:pt x="427" y="40"/>
                </a:lnTo>
                <a:lnTo>
                  <a:pt x="408" y="36"/>
                </a:lnTo>
                <a:lnTo>
                  <a:pt x="370" y="30"/>
                </a:lnTo>
                <a:lnTo>
                  <a:pt x="330" y="26"/>
                </a:lnTo>
                <a:lnTo>
                  <a:pt x="330" y="26"/>
                </a:lnTo>
                <a:lnTo>
                  <a:pt x="328" y="13"/>
                </a:lnTo>
                <a:lnTo>
                  <a:pt x="324" y="4"/>
                </a:lnTo>
                <a:lnTo>
                  <a:pt x="322" y="1"/>
                </a:lnTo>
                <a:lnTo>
                  <a:pt x="319" y="0"/>
                </a:lnTo>
                <a:lnTo>
                  <a:pt x="319" y="0"/>
                </a:lnTo>
                <a:lnTo>
                  <a:pt x="317" y="1"/>
                </a:lnTo>
                <a:lnTo>
                  <a:pt x="316" y="5"/>
                </a:lnTo>
                <a:lnTo>
                  <a:pt x="312" y="13"/>
                </a:lnTo>
                <a:lnTo>
                  <a:pt x="309" y="26"/>
                </a:lnTo>
                <a:lnTo>
                  <a:pt x="309" y="26"/>
                </a:lnTo>
                <a:lnTo>
                  <a:pt x="287" y="29"/>
                </a:lnTo>
                <a:lnTo>
                  <a:pt x="237" y="39"/>
                </a:lnTo>
                <a:lnTo>
                  <a:pt x="208" y="45"/>
                </a:lnTo>
                <a:lnTo>
                  <a:pt x="180" y="52"/>
                </a:lnTo>
                <a:lnTo>
                  <a:pt x="156" y="59"/>
                </a:lnTo>
                <a:lnTo>
                  <a:pt x="145" y="63"/>
                </a:lnTo>
                <a:lnTo>
                  <a:pt x="138" y="66"/>
                </a:lnTo>
                <a:lnTo>
                  <a:pt x="138" y="66"/>
                </a:lnTo>
                <a:lnTo>
                  <a:pt x="121" y="78"/>
                </a:lnTo>
                <a:lnTo>
                  <a:pt x="101" y="95"/>
                </a:lnTo>
                <a:lnTo>
                  <a:pt x="78" y="115"/>
                </a:lnTo>
                <a:lnTo>
                  <a:pt x="55" y="136"/>
                </a:lnTo>
                <a:lnTo>
                  <a:pt x="16" y="174"/>
                </a:lnTo>
                <a:lnTo>
                  <a:pt x="0" y="190"/>
                </a:lnTo>
                <a:lnTo>
                  <a:pt x="79" y="193"/>
                </a:lnTo>
                <a:close/>
                <a:moveTo>
                  <a:pt x="310" y="337"/>
                </a:moveTo>
                <a:lnTo>
                  <a:pt x="310" y="337"/>
                </a:lnTo>
                <a:lnTo>
                  <a:pt x="301" y="327"/>
                </a:lnTo>
                <a:lnTo>
                  <a:pt x="301" y="327"/>
                </a:lnTo>
                <a:lnTo>
                  <a:pt x="296" y="324"/>
                </a:lnTo>
                <a:lnTo>
                  <a:pt x="293" y="321"/>
                </a:lnTo>
                <a:lnTo>
                  <a:pt x="288" y="320"/>
                </a:lnTo>
                <a:lnTo>
                  <a:pt x="284" y="319"/>
                </a:lnTo>
                <a:lnTo>
                  <a:pt x="277" y="319"/>
                </a:lnTo>
                <a:lnTo>
                  <a:pt x="275" y="319"/>
                </a:lnTo>
                <a:lnTo>
                  <a:pt x="275" y="319"/>
                </a:lnTo>
                <a:lnTo>
                  <a:pt x="273" y="316"/>
                </a:lnTo>
                <a:lnTo>
                  <a:pt x="272" y="313"/>
                </a:lnTo>
                <a:lnTo>
                  <a:pt x="271" y="308"/>
                </a:lnTo>
                <a:lnTo>
                  <a:pt x="271" y="308"/>
                </a:lnTo>
                <a:lnTo>
                  <a:pt x="270" y="303"/>
                </a:lnTo>
                <a:lnTo>
                  <a:pt x="265" y="297"/>
                </a:lnTo>
                <a:lnTo>
                  <a:pt x="260" y="291"/>
                </a:lnTo>
                <a:lnTo>
                  <a:pt x="257" y="286"/>
                </a:lnTo>
                <a:lnTo>
                  <a:pt x="257" y="286"/>
                </a:lnTo>
                <a:lnTo>
                  <a:pt x="251" y="279"/>
                </a:lnTo>
                <a:lnTo>
                  <a:pt x="242" y="271"/>
                </a:lnTo>
                <a:lnTo>
                  <a:pt x="231" y="262"/>
                </a:lnTo>
                <a:lnTo>
                  <a:pt x="223" y="256"/>
                </a:lnTo>
                <a:lnTo>
                  <a:pt x="223" y="256"/>
                </a:lnTo>
                <a:lnTo>
                  <a:pt x="209" y="246"/>
                </a:lnTo>
                <a:lnTo>
                  <a:pt x="203" y="242"/>
                </a:lnTo>
                <a:lnTo>
                  <a:pt x="201" y="238"/>
                </a:lnTo>
                <a:lnTo>
                  <a:pt x="201" y="238"/>
                </a:lnTo>
                <a:lnTo>
                  <a:pt x="197" y="215"/>
                </a:lnTo>
                <a:lnTo>
                  <a:pt x="312" y="215"/>
                </a:lnTo>
                <a:lnTo>
                  <a:pt x="310" y="3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CB87AE91-3CC0-4549-84E9-AA8DC12D2605}"/>
              </a:ext>
            </a:extLst>
          </p:cNvPr>
          <p:cNvSpPr>
            <a:spLocks/>
          </p:cNvSpPr>
          <p:nvPr/>
        </p:nvSpPr>
        <p:spPr bwMode="auto">
          <a:xfrm>
            <a:off x="2650442" y="2788661"/>
            <a:ext cx="730000" cy="1586424"/>
          </a:xfrm>
          <a:custGeom>
            <a:avLst/>
            <a:gdLst>
              <a:gd name="T0" fmla="*/ 124 w 716"/>
              <a:gd name="T1" fmla="*/ 164 h 1556"/>
              <a:gd name="T2" fmla="*/ 27 w 716"/>
              <a:gd name="T3" fmla="*/ 125 h 1556"/>
              <a:gd name="T4" fmla="*/ 167 w 716"/>
              <a:gd name="T5" fmla="*/ 38 h 1556"/>
              <a:gd name="T6" fmla="*/ 498 w 716"/>
              <a:gd name="T7" fmla="*/ 38 h 1556"/>
              <a:gd name="T8" fmla="*/ 624 w 716"/>
              <a:gd name="T9" fmla="*/ 140 h 1556"/>
              <a:gd name="T10" fmla="*/ 716 w 716"/>
              <a:gd name="T11" fmla="*/ 270 h 1556"/>
              <a:gd name="T12" fmla="*/ 499 w 716"/>
              <a:gd name="T13" fmla="*/ 238 h 1556"/>
              <a:gd name="T14" fmla="*/ 514 w 716"/>
              <a:gd name="T15" fmla="*/ 292 h 1556"/>
              <a:gd name="T16" fmla="*/ 503 w 716"/>
              <a:gd name="T17" fmla="*/ 338 h 1556"/>
              <a:gd name="T18" fmla="*/ 508 w 716"/>
              <a:gd name="T19" fmla="*/ 372 h 1556"/>
              <a:gd name="T20" fmla="*/ 522 w 716"/>
              <a:gd name="T21" fmla="*/ 410 h 1556"/>
              <a:gd name="T22" fmla="*/ 586 w 716"/>
              <a:gd name="T23" fmla="*/ 672 h 1556"/>
              <a:gd name="T24" fmla="*/ 589 w 716"/>
              <a:gd name="T25" fmla="*/ 757 h 1556"/>
              <a:gd name="T26" fmla="*/ 597 w 716"/>
              <a:gd name="T27" fmla="*/ 815 h 1556"/>
              <a:gd name="T28" fmla="*/ 566 w 716"/>
              <a:gd name="T29" fmla="*/ 840 h 1556"/>
              <a:gd name="T30" fmla="*/ 579 w 716"/>
              <a:gd name="T31" fmla="*/ 1255 h 1556"/>
              <a:gd name="T32" fmla="*/ 653 w 716"/>
              <a:gd name="T33" fmla="*/ 1469 h 1556"/>
              <a:gd name="T34" fmla="*/ 664 w 716"/>
              <a:gd name="T35" fmla="*/ 1536 h 1556"/>
              <a:gd name="T36" fmla="*/ 619 w 716"/>
              <a:gd name="T37" fmla="*/ 1548 h 1556"/>
              <a:gd name="T38" fmla="*/ 493 w 716"/>
              <a:gd name="T39" fmla="*/ 1556 h 1556"/>
              <a:gd name="T40" fmla="*/ 450 w 716"/>
              <a:gd name="T41" fmla="*/ 1551 h 1556"/>
              <a:gd name="T42" fmla="*/ 439 w 716"/>
              <a:gd name="T43" fmla="*/ 1525 h 1556"/>
              <a:gd name="T44" fmla="*/ 494 w 716"/>
              <a:gd name="T45" fmla="*/ 1494 h 1556"/>
              <a:gd name="T46" fmla="*/ 458 w 716"/>
              <a:gd name="T47" fmla="*/ 1431 h 1556"/>
              <a:gd name="T48" fmla="*/ 430 w 716"/>
              <a:gd name="T49" fmla="*/ 1430 h 1556"/>
              <a:gd name="T50" fmla="*/ 403 w 716"/>
              <a:gd name="T51" fmla="*/ 1441 h 1556"/>
              <a:gd name="T52" fmla="*/ 398 w 716"/>
              <a:gd name="T53" fmla="*/ 1449 h 1556"/>
              <a:gd name="T54" fmla="*/ 389 w 716"/>
              <a:gd name="T55" fmla="*/ 1487 h 1556"/>
              <a:gd name="T56" fmla="*/ 358 w 716"/>
              <a:gd name="T57" fmla="*/ 1493 h 1556"/>
              <a:gd name="T58" fmla="*/ 292 w 716"/>
              <a:gd name="T59" fmla="*/ 1448 h 1556"/>
              <a:gd name="T60" fmla="*/ 235 w 716"/>
              <a:gd name="T61" fmla="*/ 1403 h 1556"/>
              <a:gd name="T62" fmla="*/ 227 w 716"/>
              <a:gd name="T63" fmla="*/ 1367 h 1556"/>
              <a:gd name="T64" fmla="*/ 270 w 716"/>
              <a:gd name="T65" fmla="*/ 1353 h 1556"/>
              <a:gd name="T66" fmla="*/ 314 w 716"/>
              <a:gd name="T67" fmla="*/ 1362 h 1556"/>
              <a:gd name="T68" fmla="*/ 316 w 716"/>
              <a:gd name="T69" fmla="*/ 1349 h 1556"/>
              <a:gd name="T70" fmla="*/ 342 w 716"/>
              <a:gd name="T71" fmla="*/ 1328 h 1556"/>
              <a:gd name="T72" fmla="*/ 362 w 716"/>
              <a:gd name="T73" fmla="*/ 1170 h 1556"/>
              <a:gd name="T74" fmla="*/ 372 w 716"/>
              <a:gd name="T75" fmla="*/ 1019 h 1556"/>
              <a:gd name="T76" fmla="*/ 343 w 716"/>
              <a:gd name="T77" fmla="*/ 942 h 1556"/>
              <a:gd name="T78" fmla="*/ 343 w 716"/>
              <a:gd name="T79" fmla="*/ 982 h 1556"/>
              <a:gd name="T80" fmla="*/ 336 w 716"/>
              <a:gd name="T81" fmla="*/ 1005 h 1556"/>
              <a:gd name="T82" fmla="*/ 335 w 716"/>
              <a:gd name="T83" fmla="*/ 1011 h 1556"/>
              <a:gd name="T84" fmla="*/ 295 w 716"/>
              <a:gd name="T85" fmla="*/ 985 h 1556"/>
              <a:gd name="T86" fmla="*/ 287 w 716"/>
              <a:gd name="T87" fmla="*/ 943 h 1556"/>
              <a:gd name="T88" fmla="*/ 290 w 716"/>
              <a:gd name="T89" fmla="*/ 913 h 1556"/>
              <a:gd name="T90" fmla="*/ 299 w 716"/>
              <a:gd name="T91" fmla="*/ 896 h 1556"/>
              <a:gd name="T92" fmla="*/ 314 w 716"/>
              <a:gd name="T93" fmla="*/ 758 h 1556"/>
              <a:gd name="T94" fmla="*/ 319 w 716"/>
              <a:gd name="T95" fmla="*/ 613 h 1556"/>
              <a:gd name="T96" fmla="*/ 301 w 716"/>
              <a:gd name="T97" fmla="*/ 521 h 1556"/>
              <a:gd name="T98" fmla="*/ 270 w 716"/>
              <a:gd name="T99" fmla="*/ 477 h 1556"/>
              <a:gd name="T100" fmla="*/ 281 w 716"/>
              <a:gd name="T101" fmla="*/ 463 h 1556"/>
              <a:gd name="T102" fmla="*/ 290 w 716"/>
              <a:gd name="T103" fmla="*/ 430 h 1556"/>
              <a:gd name="T104" fmla="*/ 301 w 716"/>
              <a:gd name="T105" fmla="*/ 418 h 1556"/>
              <a:gd name="T106" fmla="*/ 343 w 716"/>
              <a:gd name="T107" fmla="*/ 386 h 1556"/>
              <a:gd name="T108" fmla="*/ 295 w 716"/>
              <a:gd name="T109" fmla="*/ 362 h 1556"/>
              <a:gd name="T110" fmla="*/ 284 w 716"/>
              <a:gd name="T111" fmla="*/ 329 h 1556"/>
              <a:gd name="T112" fmla="*/ 265 w 716"/>
              <a:gd name="T113" fmla="*/ 282 h 1556"/>
              <a:gd name="T114" fmla="*/ 281 w 716"/>
              <a:gd name="T115" fmla="*/ 261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6" h="1556">
                <a:moveTo>
                  <a:pt x="252" y="193"/>
                </a:moveTo>
                <a:lnTo>
                  <a:pt x="252" y="193"/>
                </a:lnTo>
                <a:lnTo>
                  <a:pt x="227" y="186"/>
                </a:lnTo>
                <a:lnTo>
                  <a:pt x="196" y="178"/>
                </a:lnTo>
                <a:lnTo>
                  <a:pt x="150" y="169"/>
                </a:lnTo>
                <a:lnTo>
                  <a:pt x="150" y="169"/>
                </a:lnTo>
                <a:lnTo>
                  <a:pt x="124" y="164"/>
                </a:lnTo>
                <a:lnTo>
                  <a:pt x="97" y="159"/>
                </a:lnTo>
                <a:lnTo>
                  <a:pt x="49" y="153"/>
                </a:lnTo>
                <a:lnTo>
                  <a:pt x="14" y="151"/>
                </a:lnTo>
                <a:lnTo>
                  <a:pt x="0" y="149"/>
                </a:lnTo>
                <a:lnTo>
                  <a:pt x="0" y="149"/>
                </a:lnTo>
                <a:lnTo>
                  <a:pt x="6" y="143"/>
                </a:lnTo>
                <a:lnTo>
                  <a:pt x="27" y="125"/>
                </a:lnTo>
                <a:lnTo>
                  <a:pt x="43" y="113"/>
                </a:lnTo>
                <a:lnTo>
                  <a:pt x="62" y="99"/>
                </a:lnTo>
                <a:lnTo>
                  <a:pt x="85" y="84"/>
                </a:lnTo>
                <a:lnTo>
                  <a:pt x="111" y="67"/>
                </a:lnTo>
                <a:lnTo>
                  <a:pt x="111" y="67"/>
                </a:lnTo>
                <a:lnTo>
                  <a:pt x="140" y="52"/>
                </a:lnTo>
                <a:lnTo>
                  <a:pt x="167" y="38"/>
                </a:lnTo>
                <a:lnTo>
                  <a:pt x="191" y="26"/>
                </a:lnTo>
                <a:lnTo>
                  <a:pt x="213" y="16"/>
                </a:lnTo>
                <a:lnTo>
                  <a:pt x="244" y="4"/>
                </a:lnTo>
                <a:lnTo>
                  <a:pt x="256" y="0"/>
                </a:lnTo>
                <a:lnTo>
                  <a:pt x="377" y="14"/>
                </a:lnTo>
                <a:lnTo>
                  <a:pt x="498" y="38"/>
                </a:lnTo>
                <a:lnTo>
                  <a:pt x="498" y="38"/>
                </a:lnTo>
                <a:lnTo>
                  <a:pt x="509" y="45"/>
                </a:lnTo>
                <a:lnTo>
                  <a:pt x="539" y="65"/>
                </a:lnTo>
                <a:lnTo>
                  <a:pt x="559" y="79"/>
                </a:lnTo>
                <a:lnTo>
                  <a:pt x="579" y="97"/>
                </a:lnTo>
                <a:lnTo>
                  <a:pt x="601" y="117"/>
                </a:lnTo>
                <a:lnTo>
                  <a:pt x="624" y="140"/>
                </a:lnTo>
                <a:lnTo>
                  <a:pt x="624" y="140"/>
                </a:lnTo>
                <a:lnTo>
                  <a:pt x="644" y="164"/>
                </a:lnTo>
                <a:lnTo>
                  <a:pt x="664" y="187"/>
                </a:lnTo>
                <a:lnTo>
                  <a:pt x="679" y="209"/>
                </a:lnTo>
                <a:lnTo>
                  <a:pt x="691" y="229"/>
                </a:lnTo>
                <a:lnTo>
                  <a:pt x="710" y="259"/>
                </a:lnTo>
                <a:lnTo>
                  <a:pt x="716" y="270"/>
                </a:lnTo>
                <a:lnTo>
                  <a:pt x="716" y="270"/>
                </a:lnTo>
                <a:lnTo>
                  <a:pt x="658" y="259"/>
                </a:lnTo>
                <a:lnTo>
                  <a:pt x="609" y="252"/>
                </a:lnTo>
                <a:lnTo>
                  <a:pt x="571" y="246"/>
                </a:lnTo>
                <a:lnTo>
                  <a:pt x="571" y="246"/>
                </a:lnTo>
                <a:lnTo>
                  <a:pt x="498" y="236"/>
                </a:lnTo>
                <a:lnTo>
                  <a:pt x="498" y="236"/>
                </a:lnTo>
                <a:lnTo>
                  <a:pt x="499" y="238"/>
                </a:lnTo>
                <a:lnTo>
                  <a:pt x="504" y="242"/>
                </a:lnTo>
                <a:lnTo>
                  <a:pt x="508" y="252"/>
                </a:lnTo>
                <a:lnTo>
                  <a:pt x="510" y="261"/>
                </a:lnTo>
                <a:lnTo>
                  <a:pt x="513" y="270"/>
                </a:lnTo>
                <a:lnTo>
                  <a:pt x="513" y="270"/>
                </a:lnTo>
                <a:lnTo>
                  <a:pt x="514" y="281"/>
                </a:lnTo>
                <a:lnTo>
                  <a:pt x="514" y="292"/>
                </a:lnTo>
                <a:lnTo>
                  <a:pt x="514" y="303"/>
                </a:lnTo>
                <a:lnTo>
                  <a:pt x="513" y="312"/>
                </a:lnTo>
                <a:lnTo>
                  <a:pt x="510" y="321"/>
                </a:lnTo>
                <a:lnTo>
                  <a:pt x="508" y="328"/>
                </a:lnTo>
                <a:lnTo>
                  <a:pt x="505" y="334"/>
                </a:lnTo>
                <a:lnTo>
                  <a:pt x="503" y="338"/>
                </a:lnTo>
                <a:lnTo>
                  <a:pt x="503" y="338"/>
                </a:lnTo>
                <a:lnTo>
                  <a:pt x="501" y="341"/>
                </a:lnTo>
                <a:lnTo>
                  <a:pt x="499" y="345"/>
                </a:lnTo>
                <a:lnTo>
                  <a:pt x="499" y="350"/>
                </a:lnTo>
                <a:lnTo>
                  <a:pt x="501" y="355"/>
                </a:lnTo>
                <a:lnTo>
                  <a:pt x="503" y="364"/>
                </a:lnTo>
                <a:lnTo>
                  <a:pt x="508" y="372"/>
                </a:lnTo>
                <a:lnTo>
                  <a:pt x="508" y="372"/>
                </a:lnTo>
                <a:lnTo>
                  <a:pt x="511" y="375"/>
                </a:lnTo>
                <a:lnTo>
                  <a:pt x="515" y="378"/>
                </a:lnTo>
                <a:lnTo>
                  <a:pt x="525" y="383"/>
                </a:lnTo>
                <a:lnTo>
                  <a:pt x="537" y="386"/>
                </a:lnTo>
                <a:lnTo>
                  <a:pt x="517" y="391"/>
                </a:lnTo>
                <a:lnTo>
                  <a:pt x="532" y="405"/>
                </a:lnTo>
                <a:lnTo>
                  <a:pt x="522" y="410"/>
                </a:lnTo>
                <a:lnTo>
                  <a:pt x="556" y="478"/>
                </a:lnTo>
                <a:lnTo>
                  <a:pt x="556" y="478"/>
                </a:lnTo>
                <a:lnTo>
                  <a:pt x="562" y="507"/>
                </a:lnTo>
                <a:lnTo>
                  <a:pt x="573" y="572"/>
                </a:lnTo>
                <a:lnTo>
                  <a:pt x="579" y="608"/>
                </a:lnTo>
                <a:lnTo>
                  <a:pt x="584" y="643"/>
                </a:lnTo>
                <a:lnTo>
                  <a:pt x="586" y="672"/>
                </a:lnTo>
                <a:lnTo>
                  <a:pt x="586" y="683"/>
                </a:lnTo>
                <a:lnTo>
                  <a:pt x="585" y="691"/>
                </a:lnTo>
                <a:lnTo>
                  <a:pt x="585" y="691"/>
                </a:lnTo>
                <a:lnTo>
                  <a:pt x="584" y="705"/>
                </a:lnTo>
                <a:lnTo>
                  <a:pt x="584" y="721"/>
                </a:lnTo>
                <a:lnTo>
                  <a:pt x="585" y="739"/>
                </a:lnTo>
                <a:lnTo>
                  <a:pt x="589" y="757"/>
                </a:lnTo>
                <a:lnTo>
                  <a:pt x="594" y="787"/>
                </a:lnTo>
                <a:lnTo>
                  <a:pt x="595" y="797"/>
                </a:lnTo>
                <a:lnTo>
                  <a:pt x="595" y="802"/>
                </a:lnTo>
                <a:lnTo>
                  <a:pt x="595" y="802"/>
                </a:lnTo>
                <a:lnTo>
                  <a:pt x="595" y="804"/>
                </a:lnTo>
                <a:lnTo>
                  <a:pt x="595" y="808"/>
                </a:lnTo>
                <a:lnTo>
                  <a:pt x="597" y="815"/>
                </a:lnTo>
                <a:lnTo>
                  <a:pt x="598" y="822"/>
                </a:lnTo>
                <a:lnTo>
                  <a:pt x="597" y="825"/>
                </a:lnTo>
                <a:lnTo>
                  <a:pt x="595" y="826"/>
                </a:lnTo>
                <a:lnTo>
                  <a:pt x="595" y="826"/>
                </a:lnTo>
                <a:lnTo>
                  <a:pt x="586" y="828"/>
                </a:lnTo>
                <a:lnTo>
                  <a:pt x="577" y="833"/>
                </a:lnTo>
                <a:lnTo>
                  <a:pt x="566" y="840"/>
                </a:lnTo>
                <a:lnTo>
                  <a:pt x="566" y="840"/>
                </a:lnTo>
                <a:lnTo>
                  <a:pt x="568" y="1016"/>
                </a:lnTo>
                <a:lnTo>
                  <a:pt x="571" y="1212"/>
                </a:lnTo>
                <a:lnTo>
                  <a:pt x="571" y="1212"/>
                </a:lnTo>
                <a:lnTo>
                  <a:pt x="572" y="1223"/>
                </a:lnTo>
                <a:lnTo>
                  <a:pt x="573" y="1234"/>
                </a:lnTo>
                <a:lnTo>
                  <a:pt x="579" y="1255"/>
                </a:lnTo>
                <a:lnTo>
                  <a:pt x="595" y="1299"/>
                </a:lnTo>
                <a:lnTo>
                  <a:pt x="595" y="1299"/>
                </a:lnTo>
                <a:lnTo>
                  <a:pt x="638" y="1435"/>
                </a:lnTo>
                <a:lnTo>
                  <a:pt x="638" y="1435"/>
                </a:lnTo>
                <a:lnTo>
                  <a:pt x="644" y="1449"/>
                </a:lnTo>
                <a:lnTo>
                  <a:pt x="653" y="1469"/>
                </a:lnTo>
                <a:lnTo>
                  <a:pt x="653" y="1469"/>
                </a:lnTo>
                <a:lnTo>
                  <a:pt x="659" y="1485"/>
                </a:lnTo>
                <a:lnTo>
                  <a:pt x="661" y="1498"/>
                </a:lnTo>
                <a:lnTo>
                  <a:pt x="662" y="1505"/>
                </a:lnTo>
                <a:lnTo>
                  <a:pt x="662" y="1512"/>
                </a:lnTo>
                <a:lnTo>
                  <a:pt x="662" y="1512"/>
                </a:lnTo>
                <a:lnTo>
                  <a:pt x="662" y="1525"/>
                </a:lnTo>
                <a:lnTo>
                  <a:pt x="664" y="1536"/>
                </a:lnTo>
                <a:lnTo>
                  <a:pt x="664" y="1540"/>
                </a:lnTo>
                <a:lnTo>
                  <a:pt x="662" y="1542"/>
                </a:lnTo>
                <a:lnTo>
                  <a:pt x="661" y="1545"/>
                </a:lnTo>
                <a:lnTo>
                  <a:pt x="658" y="1546"/>
                </a:lnTo>
                <a:lnTo>
                  <a:pt x="658" y="1546"/>
                </a:lnTo>
                <a:lnTo>
                  <a:pt x="642" y="1547"/>
                </a:lnTo>
                <a:lnTo>
                  <a:pt x="619" y="1548"/>
                </a:lnTo>
                <a:lnTo>
                  <a:pt x="595" y="1550"/>
                </a:lnTo>
                <a:lnTo>
                  <a:pt x="580" y="1551"/>
                </a:lnTo>
                <a:lnTo>
                  <a:pt x="580" y="1551"/>
                </a:lnTo>
                <a:lnTo>
                  <a:pt x="565" y="1553"/>
                </a:lnTo>
                <a:lnTo>
                  <a:pt x="540" y="1554"/>
                </a:lnTo>
                <a:lnTo>
                  <a:pt x="513" y="1556"/>
                </a:lnTo>
                <a:lnTo>
                  <a:pt x="493" y="1556"/>
                </a:lnTo>
                <a:lnTo>
                  <a:pt x="493" y="1556"/>
                </a:lnTo>
                <a:lnTo>
                  <a:pt x="480" y="1556"/>
                </a:lnTo>
                <a:lnTo>
                  <a:pt x="469" y="1556"/>
                </a:lnTo>
                <a:lnTo>
                  <a:pt x="458" y="1554"/>
                </a:lnTo>
                <a:lnTo>
                  <a:pt x="455" y="1553"/>
                </a:lnTo>
                <a:lnTo>
                  <a:pt x="450" y="1551"/>
                </a:lnTo>
                <a:lnTo>
                  <a:pt x="450" y="1551"/>
                </a:lnTo>
                <a:lnTo>
                  <a:pt x="446" y="1547"/>
                </a:lnTo>
                <a:lnTo>
                  <a:pt x="444" y="1543"/>
                </a:lnTo>
                <a:lnTo>
                  <a:pt x="441" y="1536"/>
                </a:lnTo>
                <a:lnTo>
                  <a:pt x="441" y="1530"/>
                </a:lnTo>
                <a:lnTo>
                  <a:pt x="440" y="1527"/>
                </a:lnTo>
                <a:lnTo>
                  <a:pt x="440" y="1527"/>
                </a:lnTo>
                <a:lnTo>
                  <a:pt x="439" y="1525"/>
                </a:lnTo>
                <a:lnTo>
                  <a:pt x="439" y="1524"/>
                </a:lnTo>
                <a:lnTo>
                  <a:pt x="450" y="1522"/>
                </a:lnTo>
                <a:lnTo>
                  <a:pt x="450" y="1522"/>
                </a:lnTo>
                <a:lnTo>
                  <a:pt x="484" y="1511"/>
                </a:lnTo>
                <a:lnTo>
                  <a:pt x="508" y="1502"/>
                </a:lnTo>
                <a:lnTo>
                  <a:pt x="508" y="1502"/>
                </a:lnTo>
                <a:lnTo>
                  <a:pt x="494" y="1494"/>
                </a:lnTo>
                <a:lnTo>
                  <a:pt x="482" y="1487"/>
                </a:lnTo>
                <a:lnTo>
                  <a:pt x="478" y="1482"/>
                </a:lnTo>
                <a:lnTo>
                  <a:pt x="474" y="1478"/>
                </a:lnTo>
                <a:lnTo>
                  <a:pt x="474" y="1478"/>
                </a:lnTo>
                <a:lnTo>
                  <a:pt x="470" y="1471"/>
                </a:lnTo>
                <a:lnTo>
                  <a:pt x="467" y="1460"/>
                </a:lnTo>
                <a:lnTo>
                  <a:pt x="458" y="1431"/>
                </a:lnTo>
                <a:lnTo>
                  <a:pt x="450" y="1391"/>
                </a:lnTo>
                <a:lnTo>
                  <a:pt x="450" y="1391"/>
                </a:lnTo>
                <a:lnTo>
                  <a:pt x="445" y="1405"/>
                </a:lnTo>
                <a:lnTo>
                  <a:pt x="439" y="1418"/>
                </a:lnTo>
                <a:lnTo>
                  <a:pt x="435" y="1424"/>
                </a:lnTo>
                <a:lnTo>
                  <a:pt x="430" y="1430"/>
                </a:lnTo>
                <a:lnTo>
                  <a:pt x="430" y="1430"/>
                </a:lnTo>
                <a:lnTo>
                  <a:pt x="426" y="1435"/>
                </a:lnTo>
                <a:lnTo>
                  <a:pt x="421" y="1438"/>
                </a:lnTo>
                <a:lnTo>
                  <a:pt x="417" y="1441"/>
                </a:lnTo>
                <a:lnTo>
                  <a:pt x="412" y="1442"/>
                </a:lnTo>
                <a:lnTo>
                  <a:pt x="409" y="1442"/>
                </a:lnTo>
                <a:lnTo>
                  <a:pt x="406" y="1442"/>
                </a:lnTo>
                <a:lnTo>
                  <a:pt x="403" y="1441"/>
                </a:lnTo>
                <a:lnTo>
                  <a:pt x="401" y="1440"/>
                </a:lnTo>
                <a:lnTo>
                  <a:pt x="401" y="1440"/>
                </a:lnTo>
                <a:lnTo>
                  <a:pt x="395" y="1432"/>
                </a:lnTo>
                <a:lnTo>
                  <a:pt x="392" y="1430"/>
                </a:lnTo>
                <a:lnTo>
                  <a:pt x="392" y="1430"/>
                </a:lnTo>
                <a:lnTo>
                  <a:pt x="394" y="1436"/>
                </a:lnTo>
                <a:lnTo>
                  <a:pt x="398" y="1449"/>
                </a:lnTo>
                <a:lnTo>
                  <a:pt x="399" y="1458"/>
                </a:lnTo>
                <a:lnTo>
                  <a:pt x="399" y="1465"/>
                </a:lnTo>
                <a:lnTo>
                  <a:pt x="399" y="1472"/>
                </a:lnTo>
                <a:lnTo>
                  <a:pt x="397" y="1478"/>
                </a:lnTo>
                <a:lnTo>
                  <a:pt x="397" y="1478"/>
                </a:lnTo>
                <a:lnTo>
                  <a:pt x="393" y="1483"/>
                </a:lnTo>
                <a:lnTo>
                  <a:pt x="389" y="1487"/>
                </a:lnTo>
                <a:lnTo>
                  <a:pt x="385" y="1490"/>
                </a:lnTo>
                <a:lnTo>
                  <a:pt x="380" y="1493"/>
                </a:lnTo>
                <a:lnTo>
                  <a:pt x="374" y="1494"/>
                </a:lnTo>
                <a:lnTo>
                  <a:pt x="369" y="1494"/>
                </a:lnTo>
                <a:lnTo>
                  <a:pt x="363" y="1494"/>
                </a:lnTo>
                <a:lnTo>
                  <a:pt x="358" y="1493"/>
                </a:lnTo>
                <a:lnTo>
                  <a:pt x="358" y="1493"/>
                </a:lnTo>
                <a:lnTo>
                  <a:pt x="353" y="1490"/>
                </a:lnTo>
                <a:lnTo>
                  <a:pt x="347" y="1485"/>
                </a:lnTo>
                <a:lnTo>
                  <a:pt x="336" y="1473"/>
                </a:lnTo>
                <a:lnTo>
                  <a:pt x="324" y="1459"/>
                </a:lnTo>
                <a:lnTo>
                  <a:pt x="324" y="1459"/>
                </a:lnTo>
                <a:lnTo>
                  <a:pt x="314" y="1456"/>
                </a:lnTo>
                <a:lnTo>
                  <a:pt x="292" y="1448"/>
                </a:lnTo>
                <a:lnTo>
                  <a:pt x="278" y="1443"/>
                </a:lnTo>
                <a:lnTo>
                  <a:pt x="265" y="1436"/>
                </a:lnTo>
                <a:lnTo>
                  <a:pt x="254" y="1429"/>
                </a:lnTo>
                <a:lnTo>
                  <a:pt x="250" y="1425"/>
                </a:lnTo>
                <a:lnTo>
                  <a:pt x="247" y="1420"/>
                </a:lnTo>
                <a:lnTo>
                  <a:pt x="247" y="1420"/>
                </a:lnTo>
                <a:lnTo>
                  <a:pt x="235" y="1403"/>
                </a:lnTo>
                <a:lnTo>
                  <a:pt x="225" y="1388"/>
                </a:lnTo>
                <a:lnTo>
                  <a:pt x="223" y="1382"/>
                </a:lnTo>
                <a:lnTo>
                  <a:pt x="221" y="1376"/>
                </a:lnTo>
                <a:lnTo>
                  <a:pt x="221" y="1373"/>
                </a:lnTo>
                <a:lnTo>
                  <a:pt x="223" y="1371"/>
                </a:lnTo>
                <a:lnTo>
                  <a:pt x="225" y="1370"/>
                </a:lnTo>
                <a:lnTo>
                  <a:pt x="227" y="1367"/>
                </a:lnTo>
                <a:lnTo>
                  <a:pt x="227" y="1367"/>
                </a:lnTo>
                <a:lnTo>
                  <a:pt x="241" y="1361"/>
                </a:lnTo>
                <a:lnTo>
                  <a:pt x="253" y="1356"/>
                </a:lnTo>
                <a:lnTo>
                  <a:pt x="261" y="1353"/>
                </a:lnTo>
                <a:lnTo>
                  <a:pt x="266" y="1353"/>
                </a:lnTo>
                <a:lnTo>
                  <a:pt x="266" y="1353"/>
                </a:lnTo>
                <a:lnTo>
                  <a:pt x="270" y="1353"/>
                </a:lnTo>
                <a:lnTo>
                  <a:pt x="277" y="1353"/>
                </a:lnTo>
                <a:lnTo>
                  <a:pt x="284" y="1353"/>
                </a:lnTo>
                <a:lnTo>
                  <a:pt x="290" y="1353"/>
                </a:lnTo>
                <a:lnTo>
                  <a:pt x="290" y="1353"/>
                </a:lnTo>
                <a:lnTo>
                  <a:pt x="305" y="1357"/>
                </a:lnTo>
                <a:lnTo>
                  <a:pt x="314" y="1362"/>
                </a:lnTo>
                <a:lnTo>
                  <a:pt x="314" y="1362"/>
                </a:lnTo>
                <a:lnTo>
                  <a:pt x="318" y="1355"/>
                </a:lnTo>
                <a:lnTo>
                  <a:pt x="319" y="1350"/>
                </a:lnTo>
                <a:lnTo>
                  <a:pt x="319" y="1349"/>
                </a:lnTo>
                <a:lnTo>
                  <a:pt x="319" y="1348"/>
                </a:lnTo>
                <a:lnTo>
                  <a:pt x="319" y="1348"/>
                </a:lnTo>
                <a:lnTo>
                  <a:pt x="317" y="1348"/>
                </a:lnTo>
                <a:lnTo>
                  <a:pt x="316" y="1349"/>
                </a:lnTo>
                <a:lnTo>
                  <a:pt x="316" y="1349"/>
                </a:lnTo>
                <a:lnTo>
                  <a:pt x="319" y="1348"/>
                </a:lnTo>
                <a:lnTo>
                  <a:pt x="329" y="1343"/>
                </a:lnTo>
                <a:lnTo>
                  <a:pt x="329" y="1343"/>
                </a:lnTo>
                <a:lnTo>
                  <a:pt x="333" y="1341"/>
                </a:lnTo>
                <a:lnTo>
                  <a:pt x="336" y="1337"/>
                </a:lnTo>
                <a:lnTo>
                  <a:pt x="342" y="1328"/>
                </a:lnTo>
                <a:lnTo>
                  <a:pt x="348" y="1318"/>
                </a:lnTo>
                <a:lnTo>
                  <a:pt x="353" y="1307"/>
                </a:lnTo>
                <a:lnTo>
                  <a:pt x="360" y="1284"/>
                </a:lnTo>
                <a:lnTo>
                  <a:pt x="363" y="1270"/>
                </a:lnTo>
                <a:lnTo>
                  <a:pt x="363" y="1270"/>
                </a:lnTo>
                <a:lnTo>
                  <a:pt x="362" y="1212"/>
                </a:lnTo>
                <a:lnTo>
                  <a:pt x="362" y="1170"/>
                </a:lnTo>
                <a:lnTo>
                  <a:pt x="362" y="1153"/>
                </a:lnTo>
                <a:lnTo>
                  <a:pt x="363" y="1140"/>
                </a:lnTo>
                <a:lnTo>
                  <a:pt x="363" y="1140"/>
                </a:lnTo>
                <a:lnTo>
                  <a:pt x="366" y="1111"/>
                </a:lnTo>
                <a:lnTo>
                  <a:pt x="370" y="1072"/>
                </a:lnTo>
                <a:lnTo>
                  <a:pt x="372" y="1037"/>
                </a:lnTo>
                <a:lnTo>
                  <a:pt x="372" y="1019"/>
                </a:lnTo>
                <a:lnTo>
                  <a:pt x="372" y="1019"/>
                </a:lnTo>
                <a:lnTo>
                  <a:pt x="358" y="889"/>
                </a:lnTo>
                <a:lnTo>
                  <a:pt x="358" y="889"/>
                </a:lnTo>
                <a:lnTo>
                  <a:pt x="352" y="913"/>
                </a:lnTo>
                <a:lnTo>
                  <a:pt x="347" y="931"/>
                </a:lnTo>
                <a:lnTo>
                  <a:pt x="343" y="942"/>
                </a:lnTo>
                <a:lnTo>
                  <a:pt x="343" y="942"/>
                </a:lnTo>
                <a:lnTo>
                  <a:pt x="337" y="952"/>
                </a:lnTo>
                <a:lnTo>
                  <a:pt x="335" y="959"/>
                </a:lnTo>
                <a:lnTo>
                  <a:pt x="334" y="966"/>
                </a:lnTo>
                <a:lnTo>
                  <a:pt x="334" y="966"/>
                </a:lnTo>
                <a:lnTo>
                  <a:pt x="335" y="970"/>
                </a:lnTo>
                <a:lnTo>
                  <a:pt x="336" y="974"/>
                </a:lnTo>
                <a:lnTo>
                  <a:pt x="343" y="982"/>
                </a:lnTo>
                <a:lnTo>
                  <a:pt x="348" y="989"/>
                </a:lnTo>
                <a:lnTo>
                  <a:pt x="349" y="991"/>
                </a:lnTo>
                <a:lnTo>
                  <a:pt x="348" y="995"/>
                </a:lnTo>
                <a:lnTo>
                  <a:pt x="348" y="995"/>
                </a:lnTo>
                <a:lnTo>
                  <a:pt x="345" y="1000"/>
                </a:lnTo>
                <a:lnTo>
                  <a:pt x="340" y="1003"/>
                </a:lnTo>
                <a:lnTo>
                  <a:pt x="336" y="1005"/>
                </a:lnTo>
                <a:lnTo>
                  <a:pt x="334" y="1005"/>
                </a:lnTo>
                <a:lnTo>
                  <a:pt x="334" y="1005"/>
                </a:lnTo>
                <a:lnTo>
                  <a:pt x="334" y="1005"/>
                </a:lnTo>
                <a:lnTo>
                  <a:pt x="334" y="1006"/>
                </a:lnTo>
                <a:lnTo>
                  <a:pt x="335" y="1008"/>
                </a:lnTo>
                <a:lnTo>
                  <a:pt x="336" y="1010"/>
                </a:lnTo>
                <a:lnTo>
                  <a:pt x="335" y="1011"/>
                </a:lnTo>
                <a:lnTo>
                  <a:pt x="333" y="1011"/>
                </a:lnTo>
                <a:lnTo>
                  <a:pt x="329" y="1010"/>
                </a:lnTo>
                <a:lnTo>
                  <a:pt x="329" y="1010"/>
                </a:lnTo>
                <a:lnTo>
                  <a:pt x="321" y="1006"/>
                </a:lnTo>
                <a:lnTo>
                  <a:pt x="312" y="1002"/>
                </a:lnTo>
                <a:lnTo>
                  <a:pt x="304" y="995"/>
                </a:lnTo>
                <a:lnTo>
                  <a:pt x="295" y="985"/>
                </a:lnTo>
                <a:lnTo>
                  <a:pt x="295" y="985"/>
                </a:lnTo>
                <a:lnTo>
                  <a:pt x="290" y="978"/>
                </a:lnTo>
                <a:lnTo>
                  <a:pt x="288" y="972"/>
                </a:lnTo>
                <a:lnTo>
                  <a:pt x="287" y="965"/>
                </a:lnTo>
                <a:lnTo>
                  <a:pt x="285" y="956"/>
                </a:lnTo>
                <a:lnTo>
                  <a:pt x="285" y="950"/>
                </a:lnTo>
                <a:lnTo>
                  <a:pt x="287" y="943"/>
                </a:lnTo>
                <a:lnTo>
                  <a:pt x="288" y="937"/>
                </a:lnTo>
                <a:lnTo>
                  <a:pt x="290" y="932"/>
                </a:lnTo>
                <a:lnTo>
                  <a:pt x="290" y="932"/>
                </a:lnTo>
                <a:lnTo>
                  <a:pt x="292" y="929"/>
                </a:lnTo>
                <a:lnTo>
                  <a:pt x="293" y="924"/>
                </a:lnTo>
                <a:lnTo>
                  <a:pt x="293" y="918"/>
                </a:lnTo>
                <a:lnTo>
                  <a:pt x="290" y="913"/>
                </a:lnTo>
                <a:lnTo>
                  <a:pt x="290" y="908"/>
                </a:lnTo>
                <a:lnTo>
                  <a:pt x="290" y="908"/>
                </a:lnTo>
                <a:lnTo>
                  <a:pt x="292" y="906"/>
                </a:lnTo>
                <a:lnTo>
                  <a:pt x="293" y="904"/>
                </a:lnTo>
                <a:lnTo>
                  <a:pt x="294" y="903"/>
                </a:lnTo>
                <a:lnTo>
                  <a:pt x="296" y="900"/>
                </a:lnTo>
                <a:lnTo>
                  <a:pt x="299" y="896"/>
                </a:lnTo>
                <a:lnTo>
                  <a:pt x="301" y="887"/>
                </a:lnTo>
                <a:lnTo>
                  <a:pt x="302" y="877"/>
                </a:lnTo>
                <a:lnTo>
                  <a:pt x="305" y="860"/>
                </a:lnTo>
                <a:lnTo>
                  <a:pt x="305" y="860"/>
                </a:lnTo>
                <a:lnTo>
                  <a:pt x="310" y="797"/>
                </a:lnTo>
                <a:lnTo>
                  <a:pt x="312" y="775"/>
                </a:lnTo>
                <a:lnTo>
                  <a:pt x="314" y="758"/>
                </a:lnTo>
                <a:lnTo>
                  <a:pt x="314" y="758"/>
                </a:lnTo>
                <a:lnTo>
                  <a:pt x="316" y="747"/>
                </a:lnTo>
                <a:lnTo>
                  <a:pt x="317" y="732"/>
                </a:lnTo>
                <a:lnTo>
                  <a:pt x="319" y="688"/>
                </a:lnTo>
                <a:lnTo>
                  <a:pt x="319" y="643"/>
                </a:lnTo>
                <a:lnTo>
                  <a:pt x="319" y="613"/>
                </a:lnTo>
                <a:lnTo>
                  <a:pt x="319" y="613"/>
                </a:lnTo>
                <a:lnTo>
                  <a:pt x="319" y="590"/>
                </a:lnTo>
                <a:lnTo>
                  <a:pt x="319" y="563"/>
                </a:lnTo>
                <a:lnTo>
                  <a:pt x="319" y="531"/>
                </a:lnTo>
                <a:lnTo>
                  <a:pt x="319" y="531"/>
                </a:lnTo>
                <a:lnTo>
                  <a:pt x="316" y="530"/>
                </a:lnTo>
                <a:lnTo>
                  <a:pt x="307" y="525"/>
                </a:lnTo>
                <a:lnTo>
                  <a:pt x="301" y="521"/>
                </a:lnTo>
                <a:lnTo>
                  <a:pt x="296" y="517"/>
                </a:lnTo>
                <a:lnTo>
                  <a:pt x="290" y="509"/>
                </a:lnTo>
                <a:lnTo>
                  <a:pt x="285" y="502"/>
                </a:lnTo>
                <a:lnTo>
                  <a:pt x="285" y="502"/>
                </a:lnTo>
                <a:lnTo>
                  <a:pt x="277" y="489"/>
                </a:lnTo>
                <a:lnTo>
                  <a:pt x="272" y="480"/>
                </a:lnTo>
                <a:lnTo>
                  <a:pt x="270" y="477"/>
                </a:lnTo>
                <a:lnTo>
                  <a:pt x="270" y="474"/>
                </a:lnTo>
                <a:lnTo>
                  <a:pt x="271" y="473"/>
                </a:lnTo>
                <a:lnTo>
                  <a:pt x="271" y="473"/>
                </a:lnTo>
                <a:lnTo>
                  <a:pt x="275" y="470"/>
                </a:lnTo>
                <a:lnTo>
                  <a:pt x="278" y="467"/>
                </a:lnTo>
                <a:lnTo>
                  <a:pt x="281" y="465"/>
                </a:lnTo>
                <a:lnTo>
                  <a:pt x="281" y="463"/>
                </a:lnTo>
                <a:lnTo>
                  <a:pt x="281" y="463"/>
                </a:lnTo>
                <a:lnTo>
                  <a:pt x="281" y="463"/>
                </a:lnTo>
                <a:lnTo>
                  <a:pt x="281" y="462"/>
                </a:lnTo>
                <a:lnTo>
                  <a:pt x="281" y="457"/>
                </a:lnTo>
                <a:lnTo>
                  <a:pt x="284" y="447"/>
                </a:lnTo>
                <a:lnTo>
                  <a:pt x="288" y="436"/>
                </a:lnTo>
                <a:lnTo>
                  <a:pt x="290" y="430"/>
                </a:lnTo>
                <a:lnTo>
                  <a:pt x="290" y="430"/>
                </a:lnTo>
                <a:lnTo>
                  <a:pt x="292" y="427"/>
                </a:lnTo>
                <a:lnTo>
                  <a:pt x="292" y="425"/>
                </a:lnTo>
                <a:lnTo>
                  <a:pt x="293" y="422"/>
                </a:lnTo>
                <a:lnTo>
                  <a:pt x="295" y="420"/>
                </a:lnTo>
                <a:lnTo>
                  <a:pt x="295" y="420"/>
                </a:lnTo>
                <a:lnTo>
                  <a:pt x="301" y="418"/>
                </a:lnTo>
                <a:lnTo>
                  <a:pt x="305" y="415"/>
                </a:lnTo>
                <a:lnTo>
                  <a:pt x="314" y="405"/>
                </a:lnTo>
                <a:lnTo>
                  <a:pt x="314" y="405"/>
                </a:lnTo>
                <a:lnTo>
                  <a:pt x="319" y="407"/>
                </a:lnTo>
                <a:lnTo>
                  <a:pt x="323" y="409"/>
                </a:lnTo>
                <a:lnTo>
                  <a:pt x="324" y="410"/>
                </a:lnTo>
                <a:lnTo>
                  <a:pt x="343" y="386"/>
                </a:lnTo>
                <a:lnTo>
                  <a:pt x="324" y="362"/>
                </a:lnTo>
                <a:lnTo>
                  <a:pt x="324" y="362"/>
                </a:lnTo>
                <a:lnTo>
                  <a:pt x="321" y="363"/>
                </a:lnTo>
                <a:lnTo>
                  <a:pt x="312" y="364"/>
                </a:lnTo>
                <a:lnTo>
                  <a:pt x="302" y="366"/>
                </a:lnTo>
                <a:lnTo>
                  <a:pt x="298" y="364"/>
                </a:lnTo>
                <a:lnTo>
                  <a:pt x="295" y="362"/>
                </a:lnTo>
                <a:lnTo>
                  <a:pt x="295" y="362"/>
                </a:lnTo>
                <a:lnTo>
                  <a:pt x="292" y="356"/>
                </a:lnTo>
                <a:lnTo>
                  <a:pt x="288" y="350"/>
                </a:lnTo>
                <a:lnTo>
                  <a:pt x="287" y="344"/>
                </a:lnTo>
                <a:lnTo>
                  <a:pt x="285" y="338"/>
                </a:lnTo>
                <a:lnTo>
                  <a:pt x="285" y="338"/>
                </a:lnTo>
                <a:lnTo>
                  <a:pt x="284" y="329"/>
                </a:lnTo>
                <a:lnTo>
                  <a:pt x="283" y="320"/>
                </a:lnTo>
                <a:lnTo>
                  <a:pt x="281" y="309"/>
                </a:lnTo>
                <a:lnTo>
                  <a:pt x="271" y="290"/>
                </a:lnTo>
                <a:lnTo>
                  <a:pt x="271" y="290"/>
                </a:lnTo>
                <a:lnTo>
                  <a:pt x="267" y="287"/>
                </a:lnTo>
                <a:lnTo>
                  <a:pt x="265" y="283"/>
                </a:lnTo>
                <a:lnTo>
                  <a:pt x="265" y="282"/>
                </a:lnTo>
                <a:lnTo>
                  <a:pt x="266" y="280"/>
                </a:lnTo>
                <a:lnTo>
                  <a:pt x="266" y="280"/>
                </a:lnTo>
                <a:lnTo>
                  <a:pt x="270" y="275"/>
                </a:lnTo>
                <a:lnTo>
                  <a:pt x="276" y="269"/>
                </a:lnTo>
                <a:lnTo>
                  <a:pt x="279" y="264"/>
                </a:lnTo>
                <a:lnTo>
                  <a:pt x="281" y="262"/>
                </a:lnTo>
                <a:lnTo>
                  <a:pt x="281" y="261"/>
                </a:lnTo>
                <a:lnTo>
                  <a:pt x="281" y="261"/>
                </a:lnTo>
                <a:lnTo>
                  <a:pt x="271" y="232"/>
                </a:lnTo>
                <a:lnTo>
                  <a:pt x="252" y="232"/>
                </a:lnTo>
                <a:lnTo>
                  <a:pt x="252" y="212"/>
                </a:lnTo>
                <a:lnTo>
                  <a:pt x="237" y="217"/>
                </a:lnTo>
                <a:lnTo>
                  <a:pt x="252" y="1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9B16ACB9-416B-4F97-B7C0-12CDC5165F8B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4640430"/>
            <a:ext cx="1045844" cy="1711753"/>
          </a:xfrm>
          <a:custGeom>
            <a:avLst/>
            <a:gdLst>
              <a:gd name="T0" fmla="*/ 230 w 768"/>
              <a:gd name="T1" fmla="*/ 244 h 1257"/>
              <a:gd name="T2" fmla="*/ 213 w 768"/>
              <a:gd name="T3" fmla="*/ 281 h 1257"/>
              <a:gd name="T4" fmla="*/ 162 w 768"/>
              <a:gd name="T5" fmla="*/ 326 h 1257"/>
              <a:gd name="T6" fmla="*/ 141 w 768"/>
              <a:gd name="T7" fmla="*/ 422 h 1257"/>
              <a:gd name="T8" fmla="*/ 138 w 768"/>
              <a:gd name="T9" fmla="*/ 591 h 1257"/>
              <a:gd name="T10" fmla="*/ 130 w 768"/>
              <a:gd name="T11" fmla="*/ 733 h 1257"/>
              <a:gd name="T12" fmla="*/ 112 w 768"/>
              <a:gd name="T13" fmla="*/ 798 h 1257"/>
              <a:gd name="T14" fmla="*/ 157 w 768"/>
              <a:gd name="T15" fmla="*/ 844 h 1257"/>
              <a:gd name="T16" fmla="*/ 176 w 768"/>
              <a:gd name="T17" fmla="*/ 926 h 1257"/>
              <a:gd name="T18" fmla="*/ 76 w 768"/>
              <a:gd name="T19" fmla="*/ 1061 h 1257"/>
              <a:gd name="T20" fmla="*/ 29 w 768"/>
              <a:gd name="T21" fmla="*/ 1117 h 1257"/>
              <a:gd name="T22" fmla="*/ 0 w 768"/>
              <a:gd name="T23" fmla="*/ 1129 h 1257"/>
              <a:gd name="T24" fmla="*/ 28 w 768"/>
              <a:gd name="T25" fmla="*/ 1190 h 1257"/>
              <a:gd name="T26" fmla="*/ 62 w 768"/>
              <a:gd name="T27" fmla="*/ 1252 h 1257"/>
              <a:gd name="T28" fmla="*/ 125 w 768"/>
              <a:gd name="T29" fmla="*/ 1248 h 1257"/>
              <a:gd name="T30" fmla="*/ 108 w 768"/>
              <a:gd name="T31" fmla="*/ 1189 h 1257"/>
              <a:gd name="T32" fmla="*/ 118 w 768"/>
              <a:gd name="T33" fmla="*/ 1137 h 1257"/>
              <a:gd name="T34" fmla="*/ 185 w 768"/>
              <a:gd name="T35" fmla="*/ 1039 h 1257"/>
              <a:gd name="T36" fmla="*/ 262 w 768"/>
              <a:gd name="T37" fmla="*/ 953 h 1257"/>
              <a:gd name="T38" fmla="*/ 279 w 768"/>
              <a:gd name="T39" fmla="*/ 899 h 1257"/>
              <a:gd name="T40" fmla="*/ 269 w 768"/>
              <a:gd name="T41" fmla="*/ 1067 h 1257"/>
              <a:gd name="T42" fmla="*/ 259 w 768"/>
              <a:gd name="T43" fmla="*/ 1196 h 1257"/>
              <a:gd name="T44" fmla="*/ 259 w 768"/>
              <a:gd name="T45" fmla="*/ 1222 h 1257"/>
              <a:gd name="T46" fmla="*/ 285 w 768"/>
              <a:gd name="T47" fmla="*/ 1241 h 1257"/>
              <a:gd name="T48" fmla="*/ 407 w 768"/>
              <a:gd name="T49" fmla="*/ 1244 h 1257"/>
              <a:gd name="T50" fmla="*/ 415 w 768"/>
              <a:gd name="T51" fmla="*/ 1221 h 1257"/>
              <a:gd name="T52" fmla="*/ 365 w 768"/>
              <a:gd name="T53" fmla="*/ 1200 h 1257"/>
              <a:gd name="T54" fmla="*/ 345 w 768"/>
              <a:gd name="T55" fmla="*/ 1175 h 1257"/>
              <a:gd name="T56" fmla="*/ 355 w 768"/>
              <a:gd name="T57" fmla="*/ 1135 h 1257"/>
              <a:gd name="T58" fmla="*/ 378 w 768"/>
              <a:gd name="T59" fmla="*/ 1001 h 1257"/>
              <a:gd name="T60" fmla="*/ 394 w 768"/>
              <a:gd name="T61" fmla="*/ 886 h 1257"/>
              <a:gd name="T62" fmla="*/ 368 w 768"/>
              <a:gd name="T63" fmla="*/ 690 h 1257"/>
              <a:gd name="T64" fmla="*/ 374 w 768"/>
              <a:gd name="T65" fmla="*/ 570 h 1257"/>
              <a:gd name="T66" fmla="*/ 413 w 768"/>
              <a:gd name="T67" fmla="*/ 542 h 1257"/>
              <a:gd name="T68" fmla="*/ 439 w 768"/>
              <a:gd name="T69" fmla="*/ 529 h 1257"/>
              <a:gd name="T70" fmla="*/ 436 w 768"/>
              <a:gd name="T71" fmla="*/ 500 h 1257"/>
              <a:gd name="T72" fmla="*/ 421 w 768"/>
              <a:gd name="T73" fmla="*/ 531 h 1257"/>
              <a:gd name="T74" fmla="*/ 411 w 768"/>
              <a:gd name="T75" fmla="*/ 521 h 1257"/>
              <a:gd name="T76" fmla="*/ 443 w 768"/>
              <a:gd name="T77" fmla="*/ 472 h 1257"/>
              <a:gd name="T78" fmla="*/ 438 w 768"/>
              <a:gd name="T79" fmla="*/ 439 h 1257"/>
              <a:gd name="T80" fmla="*/ 431 w 768"/>
              <a:gd name="T81" fmla="*/ 420 h 1257"/>
              <a:gd name="T82" fmla="*/ 515 w 768"/>
              <a:gd name="T83" fmla="*/ 313 h 1257"/>
              <a:gd name="T84" fmla="*/ 712 w 768"/>
              <a:gd name="T85" fmla="*/ 324 h 1257"/>
              <a:gd name="T86" fmla="*/ 756 w 768"/>
              <a:gd name="T87" fmla="*/ 273 h 1257"/>
              <a:gd name="T88" fmla="*/ 711 w 768"/>
              <a:gd name="T89" fmla="*/ 174 h 1257"/>
              <a:gd name="T90" fmla="*/ 607 w 768"/>
              <a:gd name="T91" fmla="*/ 87 h 1257"/>
              <a:gd name="T92" fmla="*/ 519 w 768"/>
              <a:gd name="T93" fmla="*/ 0 h 1257"/>
              <a:gd name="T94" fmla="*/ 389 w 768"/>
              <a:gd name="T95" fmla="*/ 39 h 1257"/>
              <a:gd name="T96" fmla="*/ 160 w 768"/>
              <a:gd name="T97" fmla="*/ 161 h 1257"/>
              <a:gd name="T98" fmla="*/ 416 w 768"/>
              <a:gd name="T99" fmla="*/ 426 h 1257"/>
              <a:gd name="T100" fmla="*/ 407 w 768"/>
              <a:gd name="T101" fmla="*/ 422 h 1257"/>
              <a:gd name="T102" fmla="*/ 393 w 768"/>
              <a:gd name="T103" fmla="*/ 453 h 1257"/>
              <a:gd name="T104" fmla="*/ 379 w 768"/>
              <a:gd name="T105" fmla="*/ 489 h 1257"/>
              <a:gd name="T106" fmla="*/ 377 w 768"/>
              <a:gd name="T107" fmla="*/ 434 h 1257"/>
              <a:gd name="T108" fmla="*/ 364 w 768"/>
              <a:gd name="T109" fmla="*/ 374 h 1257"/>
              <a:gd name="T110" fmla="*/ 349 w 768"/>
              <a:gd name="T111" fmla="*/ 331 h 1257"/>
              <a:gd name="T112" fmla="*/ 430 w 768"/>
              <a:gd name="T113" fmla="*/ 285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8" h="1257">
                <a:moveTo>
                  <a:pt x="237" y="208"/>
                </a:moveTo>
                <a:lnTo>
                  <a:pt x="237" y="208"/>
                </a:lnTo>
                <a:lnTo>
                  <a:pt x="233" y="214"/>
                </a:lnTo>
                <a:lnTo>
                  <a:pt x="230" y="221"/>
                </a:lnTo>
                <a:lnTo>
                  <a:pt x="228" y="230"/>
                </a:lnTo>
                <a:lnTo>
                  <a:pt x="228" y="230"/>
                </a:lnTo>
                <a:lnTo>
                  <a:pt x="228" y="238"/>
                </a:lnTo>
                <a:lnTo>
                  <a:pt x="230" y="244"/>
                </a:lnTo>
                <a:lnTo>
                  <a:pt x="231" y="249"/>
                </a:lnTo>
                <a:lnTo>
                  <a:pt x="231" y="256"/>
                </a:lnTo>
                <a:lnTo>
                  <a:pt x="231" y="256"/>
                </a:lnTo>
                <a:lnTo>
                  <a:pt x="230" y="262"/>
                </a:lnTo>
                <a:lnTo>
                  <a:pt x="227" y="268"/>
                </a:lnTo>
                <a:lnTo>
                  <a:pt x="223" y="274"/>
                </a:lnTo>
                <a:lnTo>
                  <a:pt x="213" y="281"/>
                </a:lnTo>
                <a:lnTo>
                  <a:pt x="213" y="281"/>
                </a:lnTo>
                <a:lnTo>
                  <a:pt x="193" y="294"/>
                </a:lnTo>
                <a:lnTo>
                  <a:pt x="187" y="300"/>
                </a:lnTo>
                <a:lnTo>
                  <a:pt x="181" y="305"/>
                </a:lnTo>
                <a:lnTo>
                  <a:pt x="181" y="305"/>
                </a:lnTo>
                <a:lnTo>
                  <a:pt x="174" y="314"/>
                </a:lnTo>
                <a:lnTo>
                  <a:pt x="166" y="321"/>
                </a:lnTo>
                <a:lnTo>
                  <a:pt x="166" y="321"/>
                </a:lnTo>
                <a:lnTo>
                  <a:pt x="162" y="326"/>
                </a:lnTo>
                <a:lnTo>
                  <a:pt x="157" y="334"/>
                </a:lnTo>
                <a:lnTo>
                  <a:pt x="150" y="352"/>
                </a:lnTo>
                <a:lnTo>
                  <a:pt x="150" y="352"/>
                </a:lnTo>
                <a:lnTo>
                  <a:pt x="145" y="364"/>
                </a:lnTo>
                <a:lnTo>
                  <a:pt x="143" y="380"/>
                </a:lnTo>
                <a:lnTo>
                  <a:pt x="142" y="398"/>
                </a:lnTo>
                <a:lnTo>
                  <a:pt x="141" y="422"/>
                </a:lnTo>
                <a:lnTo>
                  <a:pt x="141" y="422"/>
                </a:lnTo>
                <a:lnTo>
                  <a:pt x="142" y="436"/>
                </a:lnTo>
                <a:lnTo>
                  <a:pt x="143" y="453"/>
                </a:lnTo>
                <a:lnTo>
                  <a:pt x="148" y="487"/>
                </a:lnTo>
                <a:lnTo>
                  <a:pt x="154" y="529"/>
                </a:lnTo>
                <a:lnTo>
                  <a:pt x="154" y="529"/>
                </a:lnTo>
                <a:lnTo>
                  <a:pt x="149" y="548"/>
                </a:lnTo>
                <a:lnTo>
                  <a:pt x="144" y="568"/>
                </a:lnTo>
                <a:lnTo>
                  <a:pt x="138" y="591"/>
                </a:lnTo>
                <a:lnTo>
                  <a:pt x="138" y="591"/>
                </a:lnTo>
                <a:lnTo>
                  <a:pt x="134" y="611"/>
                </a:lnTo>
                <a:lnTo>
                  <a:pt x="131" y="624"/>
                </a:lnTo>
                <a:lnTo>
                  <a:pt x="132" y="640"/>
                </a:lnTo>
                <a:lnTo>
                  <a:pt x="132" y="640"/>
                </a:lnTo>
                <a:lnTo>
                  <a:pt x="131" y="724"/>
                </a:lnTo>
                <a:lnTo>
                  <a:pt x="131" y="724"/>
                </a:lnTo>
                <a:lnTo>
                  <a:pt x="130" y="733"/>
                </a:lnTo>
                <a:lnTo>
                  <a:pt x="129" y="741"/>
                </a:lnTo>
                <a:lnTo>
                  <a:pt x="127" y="748"/>
                </a:lnTo>
                <a:lnTo>
                  <a:pt x="124" y="755"/>
                </a:lnTo>
                <a:lnTo>
                  <a:pt x="115" y="774"/>
                </a:lnTo>
                <a:lnTo>
                  <a:pt x="115" y="774"/>
                </a:lnTo>
                <a:lnTo>
                  <a:pt x="113" y="779"/>
                </a:lnTo>
                <a:lnTo>
                  <a:pt x="112" y="785"/>
                </a:lnTo>
                <a:lnTo>
                  <a:pt x="112" y="798"/>
                </a:lnTo>
                <a:lnTo>
                  <a:pt x="115" y="810"/>
                </a:lnTo>
                <a:lnTo>
                  <a:pt x="116" y="816"/>
                </a:lnTo>
                <a:lnTo>
                  <a:pt x="116" y="816"/>
                </a:lnTo>
                <a:lnTo>
                  <a:pt x="117" y="819"/>
                </a:lnTo>
                <a:lnTo>
                  <a:pt x="119" y="823"/>
                </a:lnTo>
                <a:lnTo>
                  <a:pt x="125" y="828"/>
                </a:lnTo>
                <a:lnTo>
                  <a:pt x="125" y="828"/>
                </a:lnTo>
                <a:lnTo>
                  <a:pt x="157" y="844"/>
                </a:lnTo>
                <a:lnTo>
                  <a:pt x="157" y="844"/>
                </a:lnTo>
                <a:lnTo>
                  <a:pt x="176" y="887"/>
                </a:lnTo>
                <a:lnTo>
                  <a:pt x="176" y="887"/>
                </a:lnTo>
                <a:lnTo>
                  <a:pt x="177" y="890"/>
                </a:lnTo>
                <a:lnTo>
                  <a:pt x="179" y="896"/>
                </a:lnTo>
                <a:lnTo>
                  <a:pt x="179" y="907"/>
                </a:lnTo>
                <a:lnTo>
                  <a:pt x="177" y="919"/>
                </a:lnTo>
                <a:lnTo>
                  <a:pt x="176" y="926"/>
                </a:lnTo>
                <a:lnTo>
                  <a:pt x="176" y="926"/>
                </a:lnTo>
                <a:lnTo>
                  <a:pt x="174" y="930"/>
                </a:lnTo>
                <a:lnTo>
                  <a:pt x="169" y="936"/>
                </a:lnTo>
                <a:lnTo>
                  <a:pt x="155" y="951"/>
                </a:lnTo>
                <a:lnTo>
                  <a:pt x="132" y="975"/>
                </a:lnTo>
                <a:lnTo>
                  <a:pt x="132" y="975"/>
                </a:lnTo>
                <a:lnTo>
                  <a:pt x="99" y="1026"/>
                </a:lnTo>
                <a:lnTo>
                  <a:pt x="76" y="1061"/>
                </a:lnTo>
                <a:lnTo>
                  <a:pt x="66" y="1074"/>
                </a:lnTo>
                <a:lnTo>
                  <a:pt x="59" y="1084"/>
                </a:lnTo>
                <a:lnTo>
                  <a:pt x="59" y="1084"/>
                </a:lnTo>
                <a:lnTo>
                  <a:pt x="44" y="1099"/>
                </a:lnTo>
                <a:lnTo>
                  <a:pt x="36" y="1109"/>
                </a:lnTo>
                <a:lnTo>
                  <a:pt x="36" y="1109"/>
                </a:lnTo>
                <a:lnTo>
                  <a:pt x="33" y="1113"/>
                </a:lnTo>
                <a:lnTo>
                  <a:pt x="29" y="1117"/>
                </a:lnTo>
                <a:lnTo>
                  <a:pt x="29" y="1117"/>
                </a:lnTo>
                <a:lnTo>
                  <a:pt x="27" y="1118"/>
                </a:lnTo>
                <a:lnTo>
                  <a:pt x="22" y="1118"/>
                </a:lnTo>
                <a:lnTo>
                  <a:pt x="15" y="1119"/>
                </a:lnTo>
                <a:lnTo>
                  <a:pt x="4" y="1124"/>
                </a:lnTo>
                <a:lnTo>
                  <a:pt x="4" y="1124"/>
                </a:lnTo>
                <a:lnTo>
                  <a:pt x="2" y="1125"/>
                </a:lnTo>
                <a:lnTo>
                  <a:pt x="0" y="1129"/>
                </a:lnTo>
                <a:lnTo>
                  <a:pt x="0" y="1132"/>
                </a:lnTo>
                <a:lnTo>
                  <a:pt x="0" y="1137"/>
                </a:lnTo>
                <a:lnTo>
                  <a:pt x="3" y="1147"/>
                </a:lnTo>
                <a:lnTo>
                  <a:pt x="8" y="1157"/>
                </a:lnTo>
                <a:lnTo>
                  <a:pt x="14" y="1168"/>
                </a:lnTo>
                <a:lnTo>
                  <a:pt x="20" y="1177"/>
                </a:lnTo>
                <a:lnTo>
                  <a:pt x="28" y="1190"/>
                </a:lnTo>
                <a:lnTo>
                  <a:pt x="28" y="1190"/>
                </a:lnTo>
                <a:lnTo>
                  <a:pt x="30" y="1194"/>
                </a:lnTo>
                <a:lnTo>
                  <a:pt x="34" y="1201"/>
                </a:lnTo>
                <a:lnTo>
                  <a:pt x="41" y="1218"/>
                </a:lnTo>
                <a:lnTo>
                  <a:pt x="49" y="1235"/>
                </a:lnTo>
                <a:lnTo>
                  <a:pt x="54" y="1243"/>
                </a:lnTo>
                <a:lnTo>
                  <a:pt x="60" y="1250"/>
                </a:lnTo>
                <a:lnTo>
                  <a:pt x="60" y="1250"/>
                </a:lnTo>
                <a:lnTo>
                  <a:pt x="62" y="1252"/>
                </a:lnTo>
                <a:lnTo>
                  <a:pt x="67" y="1253"/>
                </a:lnTo>
                <a:lnTo>
                  <a:pt x="76" y="1256"/>
                </a:lnTo>
                <a:lnTo>
                  <a:pt x="86" y="1257"/>
                </a:lnTo>
                <a:lnTo>
                  <a:pt x="97" y="1257"/>
                </a:lnTo>
                <a:lnTo>
                  <a:pt x="116" y="1253"/>
                </a:lnTo>
                <a:lnTo>
                  <a:pt x="124" y="1251"/>
                </a:lnTo>
                <a:lnTo>
                  <a:pt x="124" y="1251"/>
                </a:lnTo>
                <a:lnTo>
                  <a:pt x="125" y="1248"/>
                </a:lnTo>
                <a:lnTo>
                  <a:pt x="124" y="1246"/>
                </a:lnTo>
                <a:lnTo>
                  <a:pt x="122" y="1239"/>
                </a:lnTo>
                <a:lnTo>
                  <a:pt x="118" y="1228"/>
                </a:lnTo>
                <a:lnTo>
                  <a:pt x="113" y="1219"/>
                </a:lnTo>
                <a:lnTo>
                  <a:pt x="113" y="1219"/>
                </a:lnTo>
                <a:lnTo>
                  <a:pt x="111" y="1213"/>
                </a:lnTo>
                <a:lnTo>
                  <a:pt x="109" y="1206"/>
                </a:lnTo>
                <a:lnTo>
                  <a:pt x="108" y="1189"/>
                </a:lnTo>
                <a:lnTo>
                  <a:pt x="106" y="1168"/>
                </a:lnTo>
                <a:lnTo>
                  <a:pt x="106" y="1168"/>
                </a:lnTo>
                <a:lnTo>
                  <a:pt x="109" y="1164"/>
                </a:lnTo>
                <a:lnTo>
                  <a:pt x="115" y="1155"/>
                </a:lnTo>
                <a:lnTo>
                  <a:pt x="115" y="1155"/>
                </a:lnTo>
                <a:lnTo>
                  <a:pt x="116" y="1151"/>
                </a:lnTo>
                <a:lnTo>
                  <a:pt x="117" y="1147"/>
                </a:lnTo>
                <a:lnTo>
                  <a:pt x="118" y="1137"/>
                </a:lnTo>
                <a:lnTo>
                  <a:pt x="119" y="1129"/>
                </a:lnTo>
                <a:lnTo>
                  <a:pt x="119" y="1124"/>
                </a:lnTo>
                <a:lnTo>
                  <a:pt x="119" y="1124"/>
                </a:lnTo>
                <a:lnTo>
                  <a:pt x="127" y="1112"/>
                </a:lnTo>
                <a:lnTo>
                  <a:pt x="144" y="1087"/>
                </a:lnTo>
                <a:lnTo>
                  <a:pt x="166" y="1060"/>
                </a:lnTo>
                <a:lnTo>
                  <a:pt x="176" y="1048"/>
                </a:lnTo>
                <a:lnTo>
                  <a:pt x="185" y="1039"/>
                </a:lnTo>
                <a:lnTo>
                  <a:pt x="185" y="1039"/>
                </a:lnTo>
                <a:lnTo>
                  <a:pt x="225" y="1004"/>
                </a:lnTo>
                <a:lnTo>
                  <a:pt x="244" y="986"/>
                </a:lnTo>
                <a:lnTo>
                  <a:pt x="251" y="979"/>
                </a:lnTo>
                <a:lnTo>
                  <a:pt x="256" y="972"/>
                </a:lnTo>
                <a:lnTo>
                  <a:pt x="256" y="972"/>
                </a:lnTo>
                <a:lnTo>
                  <a:pt x="259" y="964"/>
                </a:lnTo>
                <a:lnTo>
                  <a:pt x="262" y="953"/>
                </a:lnTo>
                <a:lnTo>
                  <a:pt x="268" y="926"/>
                </a:lnTo>
                <a:lnTo>
                  <a:pt x="272" y="900"/>
                </a:lnTo>
                <a:lnTo>
                  <a:pt x="275" y="892"/>
                </a:lnTo>
                <a:lnTo>
                  <a:pt x="276" y="887"/>
                </a:lnTo>
                <a:lnTo>
                  <a:pt x="276" y="887"/>
                </a:lnTo>
                <a:lnTo>
                  <a:pt x="277" y="887"/>
                </a:lnTo>
                <a:lnTo>
                  <a:pt x="277" y="889"/>
                </a:lnTo>
                <a:lnTo>
                  <a:pt x="279" y="899"/>
                </a:lnTo>
                <a:lnTo>
                  <a:pt x="281" y="933"/>
                </a:lnTo>
                <a:lnTo>
                  <a:pt x="283" y="985"/>
                </a:lnTo>
                <a:lnTo>
                  <a:pt x="283" y="985"/>
                </a:lnTo>
                <a:lnTo>
                  <a:pt x="282" y="995"/>
                </a:lnTo>
                <a:lnTo>
                  <a:pt x="279" y="1007"/>
                </a:lnTo>
                <a:lnTo>
                  <a:pt x="279" y="1007"/>
                </a:lnTo>
                <a:lnTo>
                  <a:pt x="274" y="1042"/>
                </a:lnTo>
                <a:lnTo>
                  <a:pt x="269" y="1067"/>
                </a:lnTo>
                <a:lnTo>
                  <a:pt x="268" y="1081"/>
                </a:lnTo>
                <a:lnTo>
                  <a:pt x="268" y="1081"/>
                </a:lnTo>
                <a:lnTo>
                  <a:pt x="269" y="1152"/>
                </a:lnTo>
                <a:lnTo>
                  <a:pt x="269" y="1152"/>
                </a:lnTo>
                <a:lnTo>
                  <a:pt x="268" y="1163"/>
                </a:lnTo>
                <a:lnTo>
                  <a:pt x="264" y="1176"/>
                </a:lnTo>
                <a:lnTo>
                  <a:pt x="262" y="1188"/>
                </a:lnTo>
                <a:lnTo>
                  <a:pt x="259" y="1196"/>
                </a:lnTo>
                <a:lnTo>
                  <a:pt x="259" y="1196"/>
                </a:lnTo>
                <a:lnTo>
                  <a:pt x="259" y="1205"/>
                </a:lnTo>
                <a:lnTo>
                  <a:pt x="259" y="1207"/>
                </a:lnTo>
                <a:lnTo>
                  <a:pt x="259" y="1207"/>
                </a:lnTo>
                <a:lnTo>
                  <a:pt x="260" y="1209"/>
                </a:lnTo>
                <a:lnTo>
                  <a:pt x="260" y="1214"/>
                </a:lnTo>
                <a:lnTo>
                  <a:pt x="260" y="1214"/>
                </a:lnTo>
                <a:lnTo>
                  <a:pt x="259" y="1222"/>
                </a:lnTo>
                <a:lnTo>
                  <a:pt x="257" y="1227"/>
                </a:lnTo>
                <a:lnTo>
                  <a:pt x="257" y="1231"/>
                </a:lnTo>
                <a:lnTo>
                  <a:pt x="257" y="1231"/>
                </a:lnTo>
                <a:lnTo>
                  <a:pt x="258" y="1232"/>
                </a:lnTo>
                <a:lnTo>
                  <a:pt x="260" y="1233"/>
                </a:lnTo>
                <a:lnTo>
                  <a:pt x="270" y="1237"/>
                </a:lnTo>
                <a:lnTo>
                  <a:pt x="285" y="1241"/>
                </a:lnTo>
                <a:lnTo>
                  <a:pt x="285" y="1241"/>
                </a:lnTo>
                <a:lnTo>
                  <a:pt x="296" y="1244"/>
                </a:lnTo>
                <a:lnTo>
                  <a:pt x="316" y="1247"/>
                </a:lnTo>
                <a:lnTo>
                  <a:pt x="339" y="1248"/>
                </a:lnTo>
                <a:lnTo>
                  <a:pt x="355" y="1250"/>
                </a:lnTo>
                <a:lnTo>
                  <a:pt x="355" y="1250"/>
                </a:lnTo>
                <a:lnTo>
                  <a:pt x="383" y="1246"/>
                </a:lnTo>
                <a:lnTo>
                  <a:pt x="407" y="1244"/>
                </a:lnTo>
                <a:lnTo>
                  <a:pt x="407" y="1244"/>
                </a:lnTo>
                <a:lnTo>
                  <a:pt x="415" y="1243"/>
                </a:lnTo>
                <a:lnTo>
                  <a:pt x="417" y="1241"/>
                </a:lnTo>
                <a:lnTo>
                  <a:pt x="418" y="1240"/>
                </a:lnTo>
                <a:lnTo>
                  <a:pt x="419" y="1237"/>
                </a:lnTo>
                <a:lnTo>
                  <a:pt x="418" y="1234"/>
                </a:lnTo>
                <a:lnTo>
                  <a:pt x="417" y="1226"/>
                </a:lnTo>
                <a:lnTo>
                  <a:pt x="417" y="1226"/>
                </a:lnTo>
                <a:lnTo>
                  <a:pt x="415" y="1221"/>
                </a:lnTo>
                <a:lnTo>
                  <a:pt x="410" y="1218"/>
                </a:lnTo>
                <a:lnTo>
                  <a:pt x="405" y="1215"/>
                </a:lnTo>
                <a:lnTo>
                  <a:pt x="399" y="1214"/>
                </a:lnTo>
                <a:lnTo>
                  <a:pt x="387" y="1211"/>
                </a:lnTo>
                <a:lnTo>
                  <a:pt x="381" y="1209"/>
                </a:lnTo>
                <a:lnTo>
                  <a:pt x="375" y="1207"/>
                </a:lnTo>
                <a:lnTo>
                  <a:pt x="375" y="1207"/>
                </a:lnTo>
                <a:lnTo>
                  <a:pt x="365" y="1200"/>
                </a:lnTo>
                <a:lnTo>
                  <a:pt x="355" y="1190"/>
                </a:lnTo>
                <a:lnTo>
                  <a:pt x="355" y="1190"/>
                </a:lnTo>
                <a:lnTo>
                  <a:pt x="349" y="1184"/>
                </a:lnTo>
                <a:lnTo>
                  <a:pt x="349" y="1184"/>
                </a:lnTo>
                <a:lnTo>
                  <a:pt x="351" y="1184"/>
                </a:lnTo>
                <a:lnTo>
                  <a:pt x="348" y="1180"/>
                </a:lnTo>
                <a:lnTo>
                  <a:pt x="348" y="1180"/>
                </a:lnTo>
                <a:lnTo>
                  <a:pt x="345" y="1175"/>
                </a:lnTo>
                <a:lnTo>
                  <a:pt x="345" y="1174"/>
                </a:lnTo>
                <a:lnTo>
                  <a:pt x="346" y="1171"/>
                </a:lnTo>
                <a:lnTo>
                  <a:pt x="346" y="1171"/>
                </a:lnTo>
                <a:lnTo>
                  <a:pt x="346" y="1167"/>
                </a:lnTo>
                <a:lnTo>
                  <a:pt x="347" y="1162"/>
                </a:lnTo>
                <a:lnTo>
                  <a:pt x="353" y="1145"/>
                </a:lnTo>
                <a:lnTo>
                  <a:pt x="353" y="1145"/>
                </a:lnTo>
                <a:lnTo>
                  <a:pt x="355" y="1135"/>
                </a:lnTo>
                <a:lnTo>
                  <a:pt x="358" y="1120"/>
                </a:lnTo>
                <a:lnTo>
                  <a:pt x="364" y="1083"/>
                </a:lnTo>
                <a:lnTo>
                  <a:pt x="368" y="1045"/>
                </a:lnTo>
                <a:lnTo>
                  <a:pt x="371" y="1029"/>
                </a:lnTo>
                <a:lnTo>
                  <a:pt x="373" y="1020"/>
                </a:lnTo>
                <a:lnTo>
                  <a:pt x="373" y="1020"/>
                </a:lnTo>
                <a:lnTo>
                  <a:pt x="377" y="1009"/>
                </a:lnTo>
                <a:lnTo>
                  <a:pt x="378" y="1001"/>
                </a:lnTo>
                <a:lnTo>
                  <a:pt x="379" y="991"/>
                </a:lnTo>
                <a:lnTo>
                  <a:pt x="379" y="991"/>
                </a:lnTo>
                <a:lnTo>
                  <a:pt x="385" y="966"/>
                </a:lnTo>
                <a:lnTo>
                  <a:pt x="391" y="946"/>
                </a:lnTo>
                <a:lnTo>
                  <a:pt x="394" y="925"/>
                </a:lnTo>
                <a:lnTo>
                  <a:pt x="394" y="925"/>
                </a:lnTo>
                <a:lnTo>
                  <a:pt x="396" y="909"/>
                </a:lnTo>
                <a:lnTo>
                  <a:pt x="394" y="886"/>
                </a:lnTo>
                <a:lnTo>
                  <a:pt x="389" y="825"/>
                </a:lnTo>
                <a:lnTo>
                  <a:pt x="378" y="734"/>
                </a:lnTo>
                <a:lnTo>
                  <a:pt x="378" y="734"/>
                </a:lnTo>
                <a:lnTo>
                  <a:pt x="375" y="721"/>
                </a:lnTo>
                <a:lnTo>
                  <a:pt x="372" y="710"/>
                </a:lnTo>
                <a:lnTo>
                  <a:pt x="370" y="700"/>
                </a:lnTo>
                <a:lnTo>
                  <a:pt x="368" y="690"/>
                </a:lnTo>
                <a:lnTo>
                  <a:pt x="368" y="690"/>
                </a:lnTo>
                <a:lnTo>
                  <a:pt x="367" y="681"/>
                </a:lnTo>
                <a:lnTo>
                  <a:pt x="366" y="671"/>
                </a:lnTo>
                <a:lnTo>
                  <a:pt x="365" y="660"/>
                </a:lnTo>
                <a:lnTo>
                  <a:pt x="365" y="650"/>
                </a:lnTo>
                <a:lnTo>
                  <a:pt x="365" y="650"/>
                </a:lnTo>
                <a:lnTo>
                  <a:pt x="372" y="572"/>
                </a:lnTo>
                <a:lnTo>
                  <a:pt x="372" y="572"/>
                </a:lnTo>
                <a:lnTo>
                  <a:pt x="374" y="570"/>
                </a:lnTo>
                <a:lnTo>
                  <a:pt x="381" y="563"/>
                </a:lnTo>
                <a:lnTo>
                  <a:pt x="381" y="563"/>
                </a:lnTo>
                <a:lnTo>
                  <a:pt x="397" y="548"/>
                </a:lnTo>
                <a:lnTo>
                  <a:pt x="406" y="537"/>
                </a:lnTo>
                <a:lnTo>
                  <a:pt x="406" y="537"/>
                </a:lnTo>
                <a:lnTo>
                  <a:pt x="409" y="538"/>
                </a:lnTo>
                <a:lnTo>
                  <a:pt x="411" y="541"/>
                </a:lnTo>
                <a:lnTo>
                  <a:pt x="413" y="542"/>
                </a:lnTo>
                <a:lnTo>
                  <a:pt x="413" y="542"/>
                </a:lnTo>
                <a:lnTo>
                  <a:pt x="419" y="544"/>
                </a:lnTo>
                <a:lnTo>
                  <a:pt x="423" y="543"/>
                </a:lnTo>
                <a:lnTo>
                  <a:pt x="429" y="542"/>
                </a:lnTo>
                <a:lnTo>
                  <a:pt x="429" y="542"/>
                </a:lnTo>
                <a:lnTo>
                  <a:pt x="435" y="538"/>
                </a:lnTo>
                <a:lnTo>
                  <a:pt x="438" y="534"/>
                </a:lnTo>
                <a:lnTo>
                  <a:pt x="439" y="529"/>
                </a:lnTo>
                <a:lnTo>
                  <a:pt x="441" y="523"/>
                </a:lnTo>
                <a:lnTo>
                  <a:pt x="441" y="523"/>
                </a:lnTo>
                <a:lnTo>
                  <a:pt x="441" y="516"/>
                </a:lnTo>
                <a:lnTo>
                  <a:pt x="441" y="509"/>
                </a:lnTo>
                <a:lnTo>
                  <a:pt x="438" y="503"/>
                </a:lnTo>
                <a:lnTo>
                  <a:pt x="437" y="500"/>
                </a:lnTo>
                <a:lnTo>
                  <a:pt x="436" y="500"/>
                </a:lnTo>
                <a:lnTo>
                  <a:pt x="436" y="500"/>
                </a:lnTo>
                <a:lnTo>
                  <a:pt x="432" y="500"/>
                </a:lnTo>
                <a:lnTo>
                  <a:pt x="431" y="503"/>
                </a:lnTo>
                <a:lnTo>
                  <a:pt x="430" y="510"/>
                </a:lnTo>
                <a:lnTo>
                  <a:pt x="430" y="510"/>
                </a:lnTo>
                <a:lnTo>
                  <a:pt x="429" y="516"/>
                </a:lnTo>
                <a:lnTo>
                  <a:pt x="426" y="523"/>
                </a:lnTo>
                <a:lnTo>
                  <a:pt x="423" y="529"/>
                </a:lnTo>
                <a:lnTo>
                  <a:pt x="421" y="531"/>
                </a:lnTo>
                <a:lnTo>
                  <a:pt x="419" y="531"/>
                </a:lnTo>
                <a:lnTo>
                  <a:pt x="419" y="531"/>
                </a:lnTo>
                <a:lnTo>
                  <a:pt x="417" y="531"/>
                </a:lnTo>
                <a:lnTo>
                  <a:pt x="416" y="530"/>
                </a:lnTo>
                <a:lnTo>
                  <a:pt x="412" y="527"/>
                </a:lnTo>
                <a:lnTo>
                  <a:pt x="411" y="523"/>
                </a:lnTo>
                <a:lnTo>
                  <a:pt x="411" y="521"/>
                </a:lnTo>
                <a:lnTo>
                  <a:pt x="411" y="521"/>
                </a:lnTo>
                <a:lnTo>
                  <a:pt x="416" y="513"/>
                </a:lnTo>
                <a:lnTo>
                  <a:pt x="421" y="504"/>
                </a:lnTo>
                <a:lnTo>
                  <a:pt x="421" y="504"/>
                </a:lnTo>
                <a:lnTo>
                  <a:pt x="428" y="493"/>
                </a:lnTo>
                <a:lnTo>
                  <a:pt x="434" y="485"/>
                </a:lnTo>
                <a:lnTo>
                  <a:pt x="434" y="485"/>
                </a:lnTo>
                <a:lnTo>
                  <a:pt x="439" y="478"/>
                </a:lnTo>
                <a:lnTo>
                  <a:pt x="443" y="472"/>
                </a:lnTo>
                <a:lnTo>
                  <a:pt x="444" y="465"/>
                </a:lnTo>
                <a:lnTo>
                  <a:pt x="444" y="465"/>
                </a:lnTo>
                <a:lnTo>
                  <a:pt x="444" y="459"/>
                </a:lnTo>
                <a:lnTo>
                  <a:pt x="443" y="455"/>
                </a:lnTo>
                <a:lnTo>
                  <a:pt x="441" y="453"/>
                </a:lnTo>
                <a:lnTo>
                  <a:pt x="439" y="448"/>
                </a:lnTo>
                <a:lnTo>
                  <a:pt x="439" y="448"/>
                </a:lnTo>
                <a:lnTo>
                  <a:pt x="438" y="439"/>
                </a:lnTo>
                <a:lnTo>
                  <a:pt x="439" y="429"/>
                </a:lnTo>
                <a:lnTo>
                  <a:pt x="439" y="429"/>
                </a:lnTo>
                <a:lnTo>
                  <a:pt x="439" y="426"/>
                </a:lnTo>
                <a:lnTo>
                  <a:pt x="439" y="423"/>
                </a:lnTo>
                <a:lnTo>
                  <a:pt x="436" y="420"/>
                </a:lnTo>
                <a:lnTo>
                  <a:pt x="436" y="420"/>
                </a:lnTo>
                <a:lnTo>
                  <a:pt x="434" y="419"/>
                </a:lnTo>
                <a:lnTo>
                  <a:pt x="431" y="420"/>
                </a:lnTo>
                <a:lnTo>
                  <a:pt x="424" y="423"/>
                </a:lnTo>
                <a:lnTo>
                  <a:pt x="457" y="294"/>
                </a:lnTo>
                <a:lnTo>
                  <a:pt x="457" y="294"/>
                </a:lnTo>
                <a:lnTo>
                  <a:pt x="479" y="301"/>
                </a:lnTo>
                <a:lnTo>
                  <a:pt x="493" y="308"/>
                </a:lnTo>
                <a:lnTo>
                  <a:pt x="506" y="315"/>
                </a:lnTo>
                <a:lnTo>
                  <a:pt x="506" y="315"/>
                </a:lnTo>
                <a:lnTo>
                  <a:pt x="515" y="313"/>
                </a:lnTo>
                <a:lnTo>
                  <a:pt x="539" y="310"/>
                </a:lnTo>
                <a:lnTo>
                  <a:pt x="571" y="307"/>
                </a:lnTo>
                <a:lnTo>
                  <a:pt x="588" y="307"/>
                </a:lnTo>
                <a:lnTo>
                  <a:pt x="604" y="307"/>
                </a:lnTo>
                <a:lnTo>
                  <a:pt x="604" y="307"/>
                </a:lnTo>
                <a:lnTo>
                  <a:pt x="640" y="312"/>
                </a:lnTo>
                <a:lnTo>
                  <a:pt x="675" y="317"/>
                </a:lnTo>
                <a:lnTo>
                  <a:pt x="712" y="324"/>
                </a:lnTo>
                <a:lnTo>
                  <a:pt x="712" y="324"/>
                </a:lnTo>
                <a:lnTo>
                  <a:pt x="720" y="317"/>
                </a:lnTo>
                <a:lnTo>
                  <a:pt x="729" y="307"/>
                </a:lnTo>
                <a:lnTo>
                  <a:pt x="736" y="295"/>
                </a:lnTo>
                <a:lnTo>
                  <a:pt x="736" y="295"/>
                </a:lnTo>
                <a:lnTo>
                  <a:pt x="741" y="288"/>
                </a:lnTo>
                <a:lnTo>
                  <a:pt x="745" y="282"/>
                </a:lnTo>
                <a:lnTo>
                  <a:pt x="756" y="273"/>
                </a:lnTo>
                <a:lnTo>
                  <a:pt x="764" y="267"/>
                </a:lnTo>
                <a:lnTo>
                  <a:pt x="768" y="263"/>
                </a:lnTo>
                <a:lnTo>
                  <a:pt x="768" y="263"/>
                </a:lnTo>
                <a:lnTo>
                  <a:pt x="762" y="250"/>
                </a:lnTo>
                <a:lnTo>
                  <a:pt x="747" y="224"/>
                </a:lnTo>
                <a:lnTo>
                  <a:pt x="728" y="195"/>
                </a:lnTo>
                <a:lnTo>
                  <a:pt x="719" y="183"/>
                </a:lnTo>
                <a:lnTo>
                  <a:pt x="711" y="174"/>
                </a:lnTo>
                <a:lnTo>
                  <a:pt x="711" y="174"/>
                </a:lnTo>
                <a:lnTo>
                  <a:pt x="665" y="134"/>
                </a:lnTo>
                <a:lnTo>
                  <a:pt x="640" y="114"/>
                </a:lnTo>
                <a:lnTo>
                  <a:pt x="627" y="103"/>
                </a:lnTo>
                <a:lnTo>
                  <a:pt x="627" y="103"/>
                </a:lnTo>
                <a:lnTo>
                  <a:pt x="620" y="100"/>
                </a:lnTo>
                <a:lnTo>
                  <a:pt x="614" y="93"/>
                </a:lnTo>
                <a:lnTo>
                  <a:pt x="607" y="87"/>
                </a:lnTo>
                <a:lnTo>
                  <a:pt x="600" y="81"/>
                </a:lnTo>
                <a:lnTo>
                  <a:pt x="600" y="81"/>
                </a:lnTo>
                <a:lnTo>
                  <a:pt x="594" y="78"/>
                </a:lnTo>
                <a:lnTo>
                  <a:pt x="582" y="75"/>
                </a:lnTo>
                <a:lnTo>
                  <a:pt x="552" y="68"/>
                </a:lnTo>
                <a:lnTo>
                  <a:pt x="509" y="59"/>
                </a:lnTo>
                <a:lnTo>
                  <a:pt x="519" y="0"/>
                </a:lnTo>
                <a:lnTo>
                  <a:pt x="519" y="0"/>
                </a:lnTo>
                <a:lnTo>
                  <a:pt x="517" y="3"/>
                </a:lnTo>
                <a:lnTo>
                  <a:pt x="514" y="7"/>
                </a:lnTo>
                <a:lnTo>
                  <a:pt x="506" y="25"/>
                </a:lnTo>
                <a:lnTo>
                  <a:pt x="495" y="52"/>
                </a:lnTo>
                <a:lnTo>
                  <a:pt x="470" y="49"/>
                </a:lnTo>
                <a:lnTo>
                  <a:pt x="470" y="49"/>
                </a:lnTo>
                <a:lnTo>
                  <a:pt x="389" y="39"/>
                </a:lnTo>
                <a:lnTo>
                  <a:pt x="389" y="39"/>
                </a:lnTo>
                <a:lnTo>
                  <a:pt x="379" y="39"/>
                </a:lnTo>
                <a:lnTo>
                  <a:pt x="356" y="43"/>
                </a:lnTo>
                <a:lnTo>
                  <a:pt x="342" y="46"/>
                </a:lnTo>
                <a:lnTo>
                  <a:pt x="327" y="51"/>
                </a:lnTo>
                <a:lnTo>
                  <a:pt x="313" y="57"/>
                </a:lnTo>
                <a:lnTo>
                  <a:pt x="298" y="65"/>
                </a:lnTo>
                <a:lnTo>
                  <a:pt x="160" y="161"/>
                </a:lnTo>
                <a:lnTo>
                  <a:pt x="160" y="161"/>
                </a:lnTo>
                <a:lnTo>
                  <a:pt x="196" y="180"/>
                </a:lnTo>
                <a:lnTo>
                  <a:pt x="196" y="180"/>
                </a:lnTo>
                <a:lnTo>
                  <a:pt x="208" y="187"/>
                </a:lnTo>
                <a:lnTo>
                  <a:pt x="221" y="197"/>
                </a:lnTo>
                <a:lnTo>
                  <a:pt x="237" y="208"/>
                </a:lnTo>
                <a:lnTo>
                  <a:pt x="237" y="208"/>
                </a:lnTo>
                <a:close/>
                <a:moveTo>
                  <a:pt x="416" y="426"/>
                </a:moveTo>
                <a:lnTo>
                  <a:pt x="416" y="426"/>
                </a:lnTo>
                <a:lnTo>
                  <a:pt x="417" y="422"/>
                </a:lnTo>
                <a:lnTo>
                  <a:pt x="417" y="422"/>
                </a:lnTo>
                <a:lnTo>
                  <a:pt x="416" y="421"/>
                </a:lnTo>
                <a:lnTo>
                  <a:pt x="415" y="420"/>
                </a:lnTo>
                <a:lnTo>
                  <a:pt x="410" y="420"/>
                </a:lnTo>
                <a:lnTo>
                  <a:pt x="410" y="420"/>
                </a:lnTo>
                <a:lnTo>
                  <a:pt x="409" y="420"/>
                </a:lnTo>
                <a:lnTo>
                  <a:pt x="407" y="422"/>
                </a:lnTo>
                <a:lnTo>
                  <a:pt x="406" y="428"/>
                </a:lnTo>
                <a:lnTo>
                  <a:pt x="406" y="428"/>
                </a:lnTo>
                <a:lnTo>
                  <a:pt x="405" y="432"/>
                </a:lnTo>
                <a:lnTo>
                  <a:pt x="404" y="435"/>
                </a:lnTo>
                <a:lnTo>
                  <a:pt x="399" y="444"/>
                </a:lnTo>
                <a:lnTo>
                  <a:pt x="399" y="444"/>
                </a:lnTo>
                <a:lnTo>
                  <a:pt x="396" y="449"/>
                </a:lnTo>
                <a:lnTo>
                  <a:pt x="393" y="453"/>
                </a:lnTo>
                <a:lnTo>
                  <a:pt x="393" y="453"/>
                </a:lnTo>
                <a:lnTo>
                  <a:pt x="391" y="461"/>
                </a:lnTo>
                <a:lnTo>
                  <a:pt x="390" y="466"/>
                </a:lnTo>
                <a:lnTo>
                  <a:pt x="390" y="468"/>
                </a:lnTo>
                <a:lnTo>
                  <a:pt x="390" y="468"/>
                </a:lnTo>
                <a:lnTo>
                  <a:pt x="389" y="472"/>
                </a:lnTo>
                <a:lnTo>
                  <a:pt x="385" y="479"/>
                </a:lnTo>
                <a:lnTo>
                  <a:pt x="379" y="489"/>
                </a:lnTo>
                <a:lnTo>
                  <a:pt x="374" y="478"/>
                </a:lnTo>
                <a:lnTo>
                  <a:pt x="374" y="478"/>
                </a:lnTo>
                <a:lnTo>
                  <a:pt x="374" y="464"/>
                </a:lnTo>
                <a:lnTo>
                  <a:pt x="375" y="452"/>
                </a:lnTo>
                <a:lnTo>
                  <a:pt x="375" y="445"/>
                </a:lnTo>
                <a:lnTo>
                  <a:pt x="375" y="445"/>
                </a:lnTo>
                <a:lnTo>
                  <a:pt x="377" y="440"/>
                </a:lnTo>
                <a:lnTo>
                  <a:pt x="377" y="434"/>
                </a:lnTo>
                <a:lnTo>
                  <a:pt x="374" y="425"/>
                </a:lnTo>
                <a:lnTo>
                  <a:pt x="374" y="425"/>
                </a:lnTo>
                <a:lnTo>
                  <a:pt x="372" y="409"/>
                </a:lnTo>
                <a:lnTo>
                  <a:pt x="368" y="396"/>
                </a:lnTo>
                <a:lnTo>
                  <a:pt x="368" y="396"/>
                </a:lnTo>
                <a:lnTo>
                  <a:pt x="366" y="385"/>
                </a:lnTo>
                <a:lnTo>
                  <a:pt x="364" y="374"/>
                </a:lnTo>
                <a:lnTo>
                  <a:pt x="364" y="374"/>
                </a:lnTo>
                <a:lnTo>
                  <a:pt x="361" y="370"/>
                </a:lnTo>
                <a:lnTo>
                  <a:pt x="356" y="364"/>
                </a:lnTo>
                <a:lnTo>
                  <a:pt x="352" y="358"/>
                </a:lnTo>
                <a:lnTo>
                  <a:pt x="348" y="351"/>
                </a:lnTo>
                <a:lnTo>
                  <a:pt x="348" y="351"/>
                </a:lnTo>
                <a:lnTo>
                  <a:pt x="347" y="345"/>
                </a:lnTo>
                <a:lnTo>
                  <a:pt x="347" y="339"/>
                </a:lnTo>
                <a:lnTo>
                  <a:pt x="349" y="331"/>
                </a:lnTo>
                <a:lnTo>
                  <a:pt x="353" y="321"/>
                </a:lnTo>
                <a:lnTo>
                  <a:pt x="353" y="321"/>
                </a:lnTo>
                <a:lnTo>
                  <a:pt x="359" y="307"/>
                </a:lnTo>
                <a:lnTo>
                  <a:pt x="364" y="289"/>
                </a:lnTo>
                <a:lnTo>
                  <a:pt x="370" y="268"/>
                </a:lnTo>
                <a:lnTo>
                  <a:pt x="370" y="268"/>
                </a:lnTo>
                <a:lnTo>
                  <a:pt x="383" y="272"/>
                </a:lnTo>
                <a:lnTo>
                  <a:pt x="430" y="285"/>
                </a:lnTo>
                <a:lnTo>
                  <a:pt x="430" y="285"/>
                </a:lnTo>
                <a:lnTo>
                  <a:pt x="449" y="291"/>
                </a:lnTo>
                <a:lnTo>
                  <a:pt x="449" y="291"/>
                </a:lnTo>
                <a:lnTo>
                  <a:pt x="416" y="426"/>
                </a:lnTo>
                <a:lnTo>
                  <a:pt x="416" y="4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130D5B55-C02C-492E-A720-1A25F090EAD7}"/>
              </a:ext>
            </a:extLst>
          </p:cNvPr>
          <p:cNvSpPr>
            <a:spLocks noEditPoints="1"/>
          </p:cNvSpPr>
          <p:nvPr/>
        </p:nvSpPr>
        <p:spPr bwMode="auto">
          <a:xfrm>
            <a:off x="4533955" y="2698812"/>
            <a:ext cx="740657" cy="1619202"/>
          </a:xfrm>
          <a:custGeom>
            <a:avLst/>
            <a:gdLst>
              <a:gd name="T0" fmla="*/ 133 w 564"/>
              <a:gd name="T1" fmla="*/ 418 h 1233"/>
              <a:gd name="T2" fmla="*/ 123 w 564"/>
              <a:gd name="T3" fmla="*/ 482 h 1233"/>
              <a:gd name="T4" fmla="*/ 115 w 564"/>
              <a:gd name="T5" fmla="*/ 687 h 1233"/>
              <a:gd name="T6" fmla="*/ 92 w 564"/>
              <a:gd name="T7" fmla="*/ 879 h 1233"/>
              <a:gd name="T8" fmla="*/ 149 w 564"/>
              <a:gd name="T9" fmla="*/ 917 h 1233"/>
              <a:gd name="T10" fmla="*/ 147 w 564"/>
              <a:gd name="T11" fmla="*/ 963 h 1233"/>
              <a:gd name="T12" fmla="*/ 89 w 564"/>
              <a:gd name="T13" fmla="*/ 1035 h 1233"/>
              <a:gd name="T14" fmla="*/ 37 w 564"/>
              <a:gd name="T15" fmla="*/ 1100 h 1233"/>
              <a:gd name="T16" fmla="*/ 24 w 564"/>
              <a:gd name="T17" fmla="*/ 1126 h 1233"/>
              <a:gd name="T18" fmla="*/ 8 w 564"/>
              <a:gd name="T19" fmla="*/ 1167 h 1233"/>
              <a:gd name="T20" fmla="*/ 75 w 564"/>
              <a:gd name="T21" fmla="*/ 1229 h 1233"/>
              <a:gd name="T22" fmla="*/ 122 w 564"/>
              <a:gd name="T23" fmla="*/ 1217 h 1233"/>
              <a:gd name="T24" fmla="*/ 92 w 564"/>
              <a:gd name="T25" fmla="*/ 1167 h 1233"/>
              <a:gd name="T26" fmla="*/ 100 w 564"/>
              <a:gd name="T27" fmla="*/ 1138 h 1233"/>
              <a:gd name="T28" fmla="*/ 164 w 564"/>
              <a:gd name="T29" fmla="*/ 1056 h 1233"/>
              <a:gd name="T30" fmla="*/ 236 w 564"/>
              <a:gd name="T31" fmla="*/ 1008 h 1233"/>
              <a:gd name="T32" fmla="*/ 232 w 564"/>
              <a:gd name="T33" fmla="*/ 1160 h 1233"/>
              <a:gd name="T34" fmla="*/ 231 w 564"/>
              <a:gd name="T35" fmla="*/ 1208 h 1233"/>
              <a:gd name="T36" fmla="*/ 287 w 564"/>
              <a:gd name="T37" fmla="*/ 1231 h 1233"/>
              <a:gd name="T38" fmla="*/ 372 w 564"/>
              <a:gd name="T39" fmla="*/ 1217 h 1233"/>
              <a:gd name="T40" fmla="*/ 315 w 564"/>
              <a:gd name="T41" fmla="*/ 1180 h 1233"/>
              <a:gd name="T42" fmla="*/ 304 w 564"/>
              <a:gd name="T43" fmla="*/ 1095 h 1233"/>
              <a:gd name="T44" fmla="*/ 325 w 564"/>
              <a:gd name="T45" fmla="*/ 982 h 1233"/>
              <a:gd name="T46" fmla="*/ 319 w 564"/>
              <a:gd name="T47" fmla="*/ 826 h 1233"/>
              <a:gd name="T48" fmla="*/ 319 w 564"/>
              <a:gd name="T49" fmla="*/ 757 h 1233"/>
              <a:gd name="T50" fmla="*/ 294 w 564"/>
              <a:gd name="T51" fmla="*/ 703 h 1233"/>
              <a:gd name="T52" fmla="*/ 306 w 564"/>
              <a:gd name="T53" fmla="*/ 597 h 1233"/>
              <a:gd name="T54" fmla="*/ 371 w 564"/>
              <a:gd name="T55" fmla="*/ 482 h 1233"/>
              <a:gd name="T56" fmla="*/ 389 w 564"/>
              <a:gd name="T57" fmla="*/ 457 h 1233"/>
              <a:gd name="T58" fmla="*/ 402 w 564"/>
              <a:gd name="T59" fmla="*/ 415 h 1233"/>
              <a:gd name="T60" fmla="*/ 390 w 564"/>
              <a:gd name="T61" fmla="*/ 419 h 1233"/>
              <a:gd name="T62" fmla="*/ 389 w 564"/>
              <a:gd name="T63" fmla="*/ 410 h 1233"/>
              <a:gd name="T64" fmla="*/ 370 w 564"/>
              <a:gd name="T65" fmla="*/ 409 h 1233"/>
              <a:gd name="T66" fmla="*/ 382 w 564"/>
              <a:gd name="T67" fmla="*/ 385 h 1233"/>
              <a:gd name="T68" fmla="*/ 403 w 564"/>
              <a:gd name="T69" fmla="*/ 227 h 1233"/>
              <a:gd name="T70" fmla="*/ 516 w 564"/>
              <a:gd name="T71" fmla="*/ 167 h 1233"/>
              <a:gd name="T72" fmla="*/ 533 w 564"/>
              <a:gd name="T73" fmla="*/ 103 h 1233"/>
              <a:gd name="T74" fmla="*/ 356 w 564"/>
              <a:gd name="T75" fmla="*/ 43 h 1233"/>
              <a:gd name="T76" fmla="*/ 256 w 564"/>
              <a:gd name="T77" fmla="*/ 2 h 1233"/>
              <a:gd name="T78" fmla="*/ 218 w 564"/>
              <a:gd name="T79" fmla="*/ 72 h 1233"/>
              <a:gd name="T80" fmla="*/ 96 w 564"/>
              <a:gd name="T81" fmla="*/ 156 h 1233"/>
              <a:gd name="T82" fmla="*/ 58 w 564"/>
              <a:gd name="T83" fmla="*/ 262 h 1233"/>
              <a:gd name="T84" fmla="*/ 168 w 564"/>
              <a:gd name="T85" fmla="*/ 272 h 1233"/>
              <a:gd name="T86" fmla="*/ 165 w 564"/>
              <a:gd name="T87" fmla="*/ 326 h 1233"/>
              <a:gd name="T88" fmla="*/ 359 w 564"/>
              <a:gd name="T89" fmla="*/ 396 h 1233"/>
              <a:gd name="T90" fmla="*/ 333 w 564"/>
              <a:gd name="T91" fmla="*/ 456 h 1233"/>
              <a:gd name="T92" fmla="*/ 309 w 564"/>
              <a:gd name="T93" fmla="*/ 501 h 1233"/>
              <a:gd name="T94" fmla="*/ 261 w 564"/>
              <a:gd name="T95" fmla="*/ 486 h 1233"/>
              <a:gd name="T96" fmla="*/ 268 w 564"/>
              <a:gd name="T97" fmla="*/ 461 h 1233"/>
              <a:gd name="T98" fmla="*/ 254 w 564"/>
              <a:gd name="T99" fmla="*/ 449 h 1233"/>
              <a:gd name="T100" fmla="*/ 276 w 564"/>
              <a:gd name="T101" fmla="*/ 411 h 1233"/>
              <a:gd name="T102" fmla="*/ 283 w 564"/>
              <a:gd name="T103" fmla="*/ 392 h 1233"/>
              <a:gd name="T104" fmla="*/ 287 w 564"/>
              <a:gd name="T105" fmla="*/ 381 h 1233"/>
              <a:gd name="T106" fmla="*/ 290 w 564"/>
              <a:gd name="T107" fmla="*/ 356 h 1233"/>
              <a:gd name="T108" fmla="*/ 289 w 564"/>
              <a:gd name="T109" fmla="*/ 322 h 1233"/>
              <a:gd name="T110" fmla="*/ 268 w 564"/>
              <a:gd name="T111" fmla="*/ 279 h 1233"/>
              <a:gd name="T112" fmla="*/ 293 w 564"/>
              <a:gd name="T113" fmla="*/ 250 h 1233"/>
              <a:gd name="T114" fmla="*/ 397 w 564"/>
              <a:gd name="T115" fmla="*/ 432 h 1233"/>
              <a:gd name="T116" fmla="*/ 391 w 564"/>
              <a:gd name="T117" fmla="*/ 444 h 1233"/>
              <a:gd name="T118" fmla="*/ 392 w 564"/>
              <a:gd name="T119" fmla="*/ 426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4" h="1233">
                <a:moveTo>
                  <a:pt x="129" y="419"/>
                </a:moveTo>
                <a:lnTo>
                  <a:pt x="129" y="419"/>
                </a:lnTo>
                <a:lnTo>
                  <a:pt x="133" y="418"/>
                </a:lnTo>
                <a:lnTo>
                  <a:pt x="129" y="419"/>
                </a:lnTo>
                <a:close/>
                <a:moveTo>
                  <a:pt x="151" y="404"/>
                </a:moveTo>
                <a:lnTo>
                  <a:pt x="151" y="404"/>
                </a:lnTo>
                <a:lnTo>
                  <a:pt x="147" y="410"/>
                </a:lnTo>
                <a:lnTo>
                  <a:pt x="142" y="413"/>
                </a:lnTo>
                <a:lnTo>
                  <a:pt x="138" y="416"/>
                </a:lnTo>
                <a:lnTo>
                  <a:pt x="133" y="418"/>
                </a:lnTo>
                <a:lnTo>
                  <a:pt x="148" y="415"/>
                </a:lnTo>
                <a:lnTo>
                  <a:pt x="148" y="415"/>
                </a:lnTo>
                <a:lnTo>
                  <a:pt x="140" y="435"/>
                </a:lnTo>
                <a:lnTo>
                  <a:pt x="140" y="435"/>
                </a:lnTo>
                <a:lnTo>
                  <a:pt x="129" y="455"/>
                </a:lnTo>
                <a:lnTo>
                  <a:pt x="126" y="466"/>
                </a:lnTo>
                <a:lnTo>
                  <a:pt x="123" y="475"/>
                </a:lnTo>
                <a:lnTo>
                  <a:pt x="123" y="475"/>
                </a:lnTo>
                <a:lnTo>
                  <a:pt x="123" y="480"/>
                </a:lnTo>
                <a:lnTo>
                  <a:pt x="123" y="482"/>
                </a:lnTo>
                <a:lnTo>
                  <a:pt x="126" y="487"/>
                </a:lnTo>
                <a:lnTo>
                  <a:pt x="129" y="488"/>
                </a:lnTo>
                <a:lnTo>
                  <a:pt x="130" y="488"/>
                </a:lnTo>
                <a:lnTo>
                  <a:pt x="130" y="488"/>
                </a:lnTo>
                <a:lnTo>
                  <a:pt x="127" y="532"/>
                </a:lnTo>
                <a:lnTo>
                  <a:pt x="125" y="567"/>
                </a:lnTo>
                <a:lnTo>
                  <a:pt x="122" y="594"/>
                </a:lnTo>
                <a:lnTo>
                  <a:pt x="122" y="594"/>
                </a:lnTo>
                <a:lnTo>
                  <a:pt x="120" y="629"/>
                </a:lnTo>
                <a:lnTo>
                  <a:pt x="115" y="687"/>
                </a:lnTo>
                <a:lnTo>
                  <a:pt x="109" y="745"/>
                </a:lnTo>
                <a:lnTo>
                  <a:pt x="107" y="767"/>
                </a:lnTo>
                <a:lnTo>
                  <a:pt x="104" y="781"/>
                </a:lnTo>
                <a:lnTo>
                  <a:pt x="104" y="781"/>
                </a:lnTo>
                <a:lnTo>
                  <a:pt x="102" y="790"/>
                </a:lnTo>
                <a:lnTo>
                  <a:pt x="101" y="805"/>
                </a:lnTo>
                <a:lnTo>
                  <a:pt x="96" y="837"/>
                </a:lnTo>
                <a:lnTo>
                  <a:pt x="94" y="866"/>
                </a:lnTo>
                <a:lnTo>
                  <a:pt x="92" y="879"/>
                </a:lnTo>
                <a:lnTo>
                  <a:pt x="92" y="879"/>
                </a:lnTo>
                <a:lnTo>
                  <a:pt x="101" y="885"/>
                </a:lnTo>
                <a:lnTo>
                  <a:pt x="107" y="889"/>
                </a:lnTo>
                <a:lnTo>
                  <a:pt x="111" y="891"/>
                </a:lnTo>
                <a:lnTo>
                  <a:pt x="111" y="891"/>
                </a:lnTo>
                <a:lnTo>
                  <a:pt x="120" y="892"/>
                </a:lnTo>
                <a:lnTo>
                  <a:pt x="130" y="892"/>
                </a:lnTo>
                <a:lnTo>
                  <a:pt x="146" y="892"/>
                </a:lnTo>
                <a:lnTo>
                  <a:pt x="146" y="892"/>
                </a:lnTo>
                <a:lnTo>
                  <a:pt x="148" y="905"/>
                </a:lnTo>
                <a:lnTo>
                  <a:pt x="149" y="917"/>
                </a:lnTo>
                <a:lnTo>
                  <a:pt x="151" y="928"/>
                </a:lnTo>
                <a:lnTo>
                  <a:pt x="151" y="928"/>
                </a:lnTo>
                <a:lnTo>
                  <a:pt x="149" y="936"/>
                </a:lnTo>
                <a:lnTo>
                  <a:pt x="148" y="940"/>
                </a:lnTo>
                <a:lnTo>
                  <a:pt x="146" y="942"/>
                </a:lnTo>
                <a:lnTo>
                  <a:pt x="145" y="944"/>
                </a:lnTo>
                <a:lnTo>
                  <a:pt x="145" y="944"/>
                </a:lnTo>
                <a:lnTo>
                  <a:pt x="145" y="950"/>
                </a:lnTo>
                <a:lnTo>
                  <a:pt x="146" y="957"/>
                </a:lnTo>
                <a:lnTo>
                  <a:pt x="147" y="963"/>
                </a:lnTo>
                <a:lnTo>
                  <a:pt x="147" y="967"/>
                </a:lnTo>
                <a:lnTo>
                  <a:pt x="147" y="967"/>
                </a:lnTo>
                <a:lnTo>
                  <a:pt x="135" y="982"/>
                </a:lnTo>
                <a:lnTo>
                  <a:pt x="123" y="994"/>
                </a:lnTo>
                <a:lnTo>
                  <a:pt x="111" y="1005"/>
                </a:lnTo>
                <a:lnTo>
                  <a:pt x="111" y="1005"/>
                </a:lnTo>
                <a:lnTo>
                  <a:pt x="106" y="1010"/>
                </a:lnTo>
                <a:lnTo>
                  <a:pt x="102" y="1016"/>
                </a:lnTo>
                <a:lnTo>
                  <a:pt x="94" y="1027"/>
                </a:lnTo>
                <a:lnTo>
                  <a:pt x="89" y="1035"/>
                </a:lnTo>
                <a:lnTo>
                  <a:pt x="83" y="1043"/>
                </a:lnTo>
                <a:lnTo>
                  <a:pt x="76" y="1051"/>
                </a:lnTo>
                <a:lnTo>
                  <a:pt x="65" y="1061"/>
                </a:lnTo>
                <a:lnTo>
                  <a:pt x="65" y="1061"/>
                </a:lnTo>
                <a:lnTo>
                  <a:pt x="50" y="1076"/>
                </a:lnTo>
                <a:lnTo>
                  <a:pt x="46" y="1081"/>
                </a:lnTo>
                <a:lnTo>
                  <a:pt x="44" y="1084"/>
                </a:lnTo>
                <a:lnTo>
                  <a:pt x="42" y="1090"/>
                </a:lnTo>
                <a:lnTo>
                  <a:pt x="40" y="1094"/>
                </a:lnTo>
                <a:lnTo>
                  <a:pt x="37" y="1100"/>
                </a:lnTo>
                <a:lnTo>
                  <a:pt x="37" y="1100"/>
                </a:lnTo>
                <a:lnTo>
                  <a:pt x="31" y="1108"/>
                </a:lnTo>
                <a:lnTo>
                  <a:pt x="30" y="1112"/>
                </a:lnTo>
                <a:lnTo>
                  <a:pt x="30" y="1114"/>
                </a:lnTo>
                <a:lnTo>
                  <a:pt x="31" y="1116"/>
                </a:lnTo>
                <a:lnTo>
                  <a:pt x="31" y="1121"/>
                </a:lnTo>
                <a:lnTo>
                  <a:pt x="31" y="1121"/>
                </a:lnTo>
                <a:lnTo>
                  <a:pt x="28" y="1125"/>
                </a:lnTo>
                <a:lnTo>
                  <a:pt x="27" y="1126"/>
                </a:lnTo>
                <a:lnTo>
                  <a:pt x="24" y="1126"/>
                </a:lnTo>
                <a:lnTo>
                  <a:pt x="20" y="1127"/>
                </a:lnTo>
                <a:lnTo>
                  <a:pt x="20" y="1127"/>
                </a:lnTo>
                <a:lnTo>
                  <a:pt x="2" y="1135"/>
                </a:lnTo>
                <a:lnTo>
                  <a:pt x="2" y="1135"/>
                </a:lnTo>
                <a:lnTo>
                  <a:pt x="1" y="1137"/>
                </a:lnTo>
                <a:lnTo>
                  <a:pt x="0" y="1138"/>
                </a:lnTo>
                <a:lnTo>
                  <a:pt x="0" y="1142"/>
                </a:lnTo>
                <a:lnTo>
                  <a:pt x="6" y="1160"/>
                </a:lnTo>
                <a:lnTo>
                  <a:pt x="6" y="1160"/>
                </a:lnTo>
                <a:lnTo>
                  <a:pt x="8" y="1167"/>
                </a:lnTo>
                <a:lnTo>
                  <a:pt x="12" y="1173"/>
                </a:lnTo>
                <a:lnTo>
                  <a:pt x="17" y="1178"/>
                </a:lnTo>
                <a:lnTo>
                  <a:pt x="21" y="1184"/>
                </a:lnTo>
                <a:lnTo>
                  <a:pt x="33" y="1195"/>
                </a:lnTo>
                <a:lnTo>
                  <a:pt x="45" y="1206"/>
                </a:lnTo>
                <a:lnTo>
                  <a:pt x="45" y="1206"/>
                </a:lnTo>
                <a:lnTo>
                  <a:pt x="56" y="1217"/>
                </a:lnTo>
                <a:lnTo>
                  <a:pt x="63" y="1224"/>
                </a:lnTo>
                <a:lnTo>
                  <a:pt x="69" y="1228"/>
                </a:lnTo>
                <a:lnTo>
                  <a:pt x="75" y="1229"/>
                </a:lnTo>
                <a:lnTo>
                  <a:pt x="75" y="1229"/>
                </a:lnTo>
                <a:lnTo>
                  <a:pt x="96" y="1231"/>
                </a:lnTo>
                <a:lnTo>
                  <a:pt x="107" y="1231"/>
                </a:lnTo>
                <a:lnTo>
                  <a:pt x="115" y="1230"/>
                </a:lnTo>
                <a:lnTo>
                  <a:pt x="115" y="1230"/>
                </a:lnTo>
                <a:lnTo>
                  <a:pt x="119" y="1229"/>
                </a:lnTo>
                <a:lnTo>
                  <a:pt x="121" y="1225"/>
                </a:lnTo>
                <a:lnTo>
                  <a:pt x="122" y="1221"/>
                </a:lnTo>
                <a:lnTo>
                  <a:pt x="122" y="1217"/>
                </a:lnTo>
                <a:lnTo>
                  <a:pt x="122" y="1217"/>
                </a:lnTo>
                <a:lnTo>
                  <a:pt x="120" y="1214"/>
                </a:lnTo>
                <a:lnTo>
                  <a:pt x="116" y="1210"/>
                </a:lnTo>
                <a:lnTo>
                  <a:pt x="107" y="1203"/>
                </a:lnTo>
                <a:lnTo>
                  <a:pt x="107" y="1203"/>
                </a:lnTo>
                <a:lnTo>
                  <a:pt x="103" y="1198"/>
                </a:lnTo>
                <a:lnTo>
                  <a:pt x="98" y="1192"/>
                </a:lnTo>
                <a:lnTo>
                  <a:pt x="92" y="1179"/>
                </a:lnTo>
                <a:lnTo>
                  <a:pt x="92" y="1179"/>
                </a:lnTo>
                <a:lnTo>
                  <a:pt x="91" y="1174"/>
                </a:lnTo>
                <a:lnTo>
                  <a:pt x="92" y="1167"/>
                </a:lnTo>
                <a:lnTo>
                  <a:pt x="94" y="1157"/>
                </a:lnTo>
                <a:lnTo>
                  <a:pt x="94" y="1157"/>
                </a:lnTo>
                <a:lnTo>
                  <a:pt x="94" y="1153"/>
                </a:lnTo>
                <a:lnTo>
                  <a:pt x="95" y="1151"/>
                </a:lnTo>
                <a:lnTo>
                  <a:pt x="96" y="1148"/>
                </a:lnTo>
                <a:lnTo>
                  <a:pt x="96" y="1148"/>
                </a:lnTo>
                <a:lnTo>
                  <a:pt x="97" y="1147"/>
                </a:lnTo>
                <a:lnTo>
                  <a:pt x="98" y="1144"/>
                </a:lnTo>
                <a:lnTo>
                  <a:pt x="98" y="1144"/>
                </a:lnTo>
                <a:lnTo>
                  <a:pt x="100" y="1138"/>
                </a:lnTo>
                <a:lnTo>
                  <a:pt x="103" y="1133"/>
                </a:lnTo>
                <a:lnTo>
                  <a:pt x="103" y="1133"/>
                </a:lnTo>
                <a:lnTo>
                  <a:pt x="107" y="1127"/>
                </a:lnTo>
                <a:lnTo>
                  <a:pt x="110" y="1121"/>
                </a:lnTo>
                <a:lnTo>
                  <a:pt x="110" y="1121"/>
                </a:lnTo>
                <a:lnTo>
                  <a:pt x="116" y="1110"/>
                </a:lnTo>
                <a:lnTo>
                  <a:pt x="116" y="1110"/>
                </a:lnTo>
                <a:lnTo>
                  <a:pt x="151" y="1069"/>
                </a:lnTo>
                <a:lnTo>
                  <a:pt x="151" y="1069"/>
                </a:lnTo>
                <a:lnTo>
                  <a:pt x="164" y="1056"/>
                </a:lnTo>
                <a:lnTo>
                  <a:pt x="184" y="1038"/>
                </a:lnTo>
                <a:lnTo>
                  <a:pt x="217" y="1010"/>
                </a:lnTo>
                <a:lnTo>
                  <a:pt x="217" y="1010"/>
                </a:lnTo>
                <a:lnTo>
                  <a:pt x="221" y="1006"/>
                </a:lnTo>
                <a:lnTo>
                  <a:pt x="224" y="1001"/>
                </a:lnTo>
                <a:lnTo>
                  <a:pt x="230" y="990"/>
                </a:lnTo>
                <a:lnTo>
                  <a:pt x="237" y="975"/>
                </a:lnTo>
                <a:lnTo>
                  <a:pt x="237" y="975"/>
                </a:lnTo>
                <a:lnTo>
                  <a:pt x="236" y="1008"/>
                </a:lnTo>
                <a:lnTo>
                  <a:pt x="236" y="1008"/>
                </a:lnTo>
                <a:lnTo>
                  <a:pt x="230" y="1051"/>
                </a:lnTo>
                <a:lnTo>
                  <a:pt x="228" y="1084"/>
                </a:lnTo>
                <a:lnTo>
                  <a:pt x="226" y="1099"/>
                </a:lnTo>
                <a:lnTo>
                  <a:pt x="226" y="1110"/>
                </a:lnTo>
                <a:lnTo>
                  <a:pt x="226" y="1110"/>
                </a:lnTo>
                <a:lnTo>
                  <a:pt x="229" y="1127"/>
                </a:lnTo>
                <a:lnTo>
                  <a:pt x="231" y="1140"/>
                </a:lnTo>
                <a:lnTo>
                  <a:pt x="234" y="1155"/>
                </a:lnTo>
                <a:lnTo>
                  <a:pt x="234" y="1155"/>
                </a:lnTo>
                <a:lnTo>
                  <a:pt x="232" y="1160"/>
                </a:lnTo>
                <a:lnTo>
                  <a:pt x="231" y="1165"/>
                </a:lnTo>
                <a:lnTo>
                  <a:pt x="229" y="1174"/>
                </a:lnTo>
                <a:lnTo>
                  <a:pt x="229" y="1174"/>
                </a:lnTo>
                <a:lnTo>
                  <a:pt x="226" y="1180"/>
                </a:lnTo>
                <a:lnTo>
                  <a:pt x="226" y="1187"/>
                </a:lnTo>
                <a:lnTo>
                  <a:pt x="226" y="1199"/>
                </a:lnTo>
                <a:lnTo>
                  <a:pt x="226" y="1199"/>
                </a:lnTo>
                <a:lnTo>
                  <a:pt x="228" y="1203"/>
                </a:lnTo>
                <a:lnTo>
                  <a:pt x="229" y="1206"/>
                </a:lnTo>
                <a:lnTo>
                  <a:pt x="231" y="1208"/>
                </a:lnTo>
                <a:lnTo>
                  <a:pt x="231" y="1208"/>
                </a:lnTo>
                <a:lnTo>
                  <a:pt x="226" y="1221"/>
                </a:lnTo>
                <a:lnTo>
                  <a:pt x="226" y="1221"/>
                </a:lnTo>
                <a:lnTo>
                  <a:pt x="226" y="1223"/>
                </a:lnTo>
                <a:lnTo>
                  <a:pt x="228" y="1224"/>
                </a:lnTo>
                <a:lnTo>
                  <a:pt x="236" y="1228"/>
                </a:lnTo>
                <a:lnTo>
                  <a:pt x="236" y="1228"/>
                </a:lnTo>
                <a:lnTo>
                  <a:pt x="247" y="1230"/>
                </a:lnTo>
                <a:lnTo>
                  <a:pt x="260" y="1230"/>
                </a:lnTo>
                <a:lnTo>
                  <a:pt x="287" y="1231"/>
                </a:lnTo>
                <a:lnTo>
                  <a:pt x="287" y="1231"/>
                </a:lnTo>
                <a:lnTo>
                  <a:pt x="301" y="1233"/>
                </a:lnTo>
                <a:lnTo>
                  <a:pt x="319" y="1233"/>
                </a:lnTo>
                <a:lnTo>
                  <a:pt x="336" y="1231"/>
                </a:lnTo>
                <a:lnTo>
                  <a:pt x="349" y="1230"/>
                </a:lnTo>
                <a:lnTo>
                  <a:pt x="349" y="1230"/>
                </a:lnTo>
                <a:lnTo>
                  <a:pt x="357" y="1229"/>
                </a:lnTo>
                <a:lnTo>
                  <a:pt x="363" y="1227"/>
                </a:lnTo>
                <a:lnTo>
                  <a:pt x="368" y="1223"/>
                </a:lnTo>
                <a:lnTo>
                  <a:pt x="372" y="1217"/>
                </a:lnTo>
                <a:lnTo>
                  <a:pt x="372" y="1217"/>
                </a:lnTo>
                <a:lnTo>
                  <a:pt x="375" y="1211"/>
                </a:lnTo>
                <a:lnTo>
                  <a:pt x="373" y="1210"/>
                </a:lnTo>
                <a:lnTo>
                  <a:pt x="373" y="1209"/>
                </a:lnTo>
                <a:lnTo>
                  <a:pt x="371" y="1208"/>
                </a:lnTo>
                <a:lnTo>
                  <a:pt x="369" y="1206"/>
                </a:lnTo>
                <a:lnTo>
                  <a:pt x="369" y="1206"/>
                </a:lnTo>
                <a:lnTo>
                  <a:pt x="349" y="1198"/>
                </a:lnTo>
                <a:lnTo>
                  <a:pt x="331" y="1190"/>
                </a:lnTo>
                <a:lnTo>
                  <a:pt x="315" y="1180"/>
                </a:lnTo>
                <a:lnTo>
                  <a:pt x="315" y="1180"/>
                </a:lnTo>
                <a:lnTo>
                  <a:pt x="305" y="1172"/>
                </a:lnTo>
                <a:lnTo>
                  <a:pt x="299" y="1166"/>
                </a:lnTo>
                <a:lnTo>
                  <a:pt x="295" y="1163"/>
                </a:lnTo>
                <a:lnTo>
                  <a:pt x="295" y="1161"/>
                </a:lnTo>
                <a:lnTo>
                  <a:pt x="295" y="1161"/>
                </a:lnTo>
                <a:lnTo>
                  <a:pt x="301" y="1147"/>
                </a:lnTo>
                <a:lnTo>
                  <a:pt x="301" y="1147"/>
                </a:lnTo>
                <a:lnTo>
                  <a:pt x="302" y="1131"/>
                </a:lnTo>
                <a:lnTo>
                  <a:pt x="304" y="1095"/>
                </a:lnTo>
                <a:lnTo>
                  <a:pt x="306" y="1057"/>
                </a:lnTo>
                <a:lnTo>
                  <a:pt x="307" y="1035"/>
                </a:lnTo>
                <a:lnTo>
                  <a:pt x="307" y="1035"/>
                </a:lnTo>
                <a:lnTo>
                  <a:pt x="312" y="1013"/>
                </a:lnTo>
                <a:lnTo>
                  <a:pt x="314" y="1000"/>
                </a:lnTo>
                <a:lnTo>
                  <a:pt x="314" y="1000"/>
                </a:lnTo>
                <a:lnTo>
                  <a:pt x="318" y="995"/>
                </a:lnTo>
                <a:lnTo>
                  <a:pt x="322" y="988"/>
                </a:lnTo>
                <a:lnTo>
                  <a:pt x="322" y="988"/>
                </a:lnTo>
                <a:lnTo>
                  <a:pt x="325" y="982"/>
                </a:lnTo>
                <a:lnTo>
                  <a:pt x="326" y="974"/>
                </a:lnTo>
                <a:lnTo>
                  <a:pt x="327" y="962"/>
                </a:lnTo>
                <a:lnTo>
                  <a:pt x="325" y="947"/>
                </a:lnTo>
                <a:lnTo>
                  <a:pt x="325" y="947"/>
                </a:lnTo>
                <a:lnTo>
                  <a:pt x="306" y="831"/>
                </a:lnTo>
                <a:lnTo>
                  <a:pt x="306" y="831"/>
                </a:lnTo>
                <a:lnTo>
                  <a:pt x="309" y="831"/>
                </a:lnTo>
                <a:lnTo>
                  <a:pt x="317" y="828"/>
                </a:lnTo>
                <a:lnTo>
                  <a:pt x="317" y="828"/>
                </a:lnTo>
                <a:lnTo>
                  <a:pt x="319" y="826"/>
                </a:lnTo>
                <a:lnTo>
                  <a:pt x="320" y="822"/>
                </a:lnTo>
                <a:lnTo>
                  <a:pt x="321" y="819"/>
                </a:lnTo>
                <a:lnTo>
                  <a:pt x="322" y="815"/>
                </a:lnTo>
                <a:lnTo>
                  <a:pt x="322" y="815"/>
                </a:lnTo>
                <a:lnTo>
                  <a:pt x="314" y="789"/>
                </a:lnTo>
                <a:lnTo>
                  <a:pt x="306" y="765"/>
                </a:lnTo>
                <a:lnTo>
                  <a:pt x="306" y="765"/>
                </a:lnTo>
                <a:lnTo>
                  <a:pt x="312" y="762"/>
                </a:lnTo>
                <a:lnTo>
                  <a:pt x="315" y="760"/>
                </a:lnTo>
                <a:lnTo>
                  <a:pt x="319" y="757"/>
                </a:lnTo>
                <a:lnTo>
                  <a:pt x="319" y="757"/>
                </a:lnTo>
                <a:lnTo>
                  <a:pt x="319" y="755"/>
                </a:lnTo>
                <a:lnTo>
                  <a:pt x="318" y="754"/>
                </a:lnTo>
                <a:lnTo>
                  <a:pt x="311" y="746"/>
                </a:lnTo>
                <a:lnTo>
                  <a:pt x="311" y="746"/>
                </a:lnTo>
                <a:lnTo>
                  <a:pt x="308" y="742"/>
                </a:lnTo>
                <a:lnTo>
                  <a:pt x="305" y="735"/>
                </a:lnTo>
                <a:lnTo>
                  <a:pt x="301" y="725"/>
                </a:lnTo>
                <a:lnTo>
                  <a:pt x="298" y="714"/>
                </a:lnTo>
                <a:lnTo>
                  <a:pt x="294" y="703"/>
                </a:lnTo>
                <a:lnTo>
                  <a:pt x="293" y="691"/>
                </a:lnTo>
                <a:lnTo>
                  <a:pt x="292" y="679"/>
                </a:lnTo>
                <a:lnTo>
                  <a:pt x="292" y="668"/>
                </a:lnTo>
                <a:lnTo>
                  <a:pt x="292" y="668"/>
                </a:lnTo>
                <a:lnTo>
                  <a:pt x="294" y="607"/>
                </a:lnTo>
                <a:lnTo>
                  <a:pt x="294" y="607"/>
                </a:lnTo>
                <a:lnTo>
                  <a:pt x="298" y="604"/>
                </a:lnTo>
                <a:lnTo>
                  <a:pt x="302" y="601"/>
                </a:lnTo>
                <a:lnTo>
                  <a:pt x="302" y="601"/>
                </a:lnTo>
                <a:lnTo>
                  <a:pt x="306" y="597"/>
                </a:lnTo>
                <a:lnTo>
                  <a:pt x="311" y="591"/>
                </a:lnTo>
                <a:lnTo>
                  <a:pt x="326" y="569"/>
                </a:lnTo>
                <a:lnTo>
                  <a:pt x="326" y="569"/>
                </a:lnTo>
                <a:lnTo>
                  <a:pt x="331" y="562"/>
                </a:lnTo>
                <a:lnTo>
                  <a:pt x="337" y="550"/>
                </a:lnTo>
                <a:lnTo>
                  <a:pt x="349" y="524"/>
                </a:lnTo>
                <a:lnTo>
                  <a:pt x="360" y="500"/>
                </a:lnTo>
                <a:lnTo>
                  <a:pt x="368" y="486"/>
                </a:lnTo>
                <a:lnTo>
                  <a:pt x="368" y="486"/>
                </a:lnTo>
                <a:lnTo>
                  <a:pt x="371" y="482"/>
                </a:lnTo>
                <a:lnTo>
                  <a:pt x="371" y="481"/>
                </a:lnTo>
                <a:lnTo>
                  <a:pt x="370" y="481"/>
                </a:lnTo>
                <a:lnTo>
                  <a:pt x="369" y="479"/>
                </a:lnTo>
                <a:lnTo>
                  <a:pt x="369" y="479"/>
                </a:lnTo>
                <a:lnTo>
                  <a:pt x="368" y="476"/>
                </a:lnTo>
                <a:lnTo>
                  <a:pt x="366" y="475"/>
                </a:lnTo>
                <a:lnTo>
                  <a:pt x="364" y="475"/>
                </a:lnTo>
                <a:lnTo>
                  <a:pt x="383" y="456"/>
                </a:lnTo>
                <a:lnTo>
                  <a:pt x="383" y="456"/>
                </a:lnTo>
                <a:lnTo>
                  <a:pt x="389" y="457"/>
                </a:lnTo>
                <a:lnTo>
                  <a:pt x="395" y="456"/>
                </a:lnTo>
                <a:lnTo>
                  <a:pt x="400" y="454"/>
                </a:lnTo>
                <a:lnTo>
                  <a:pt x="400" y="454"/>
                </a:lnTo>
                <a:lnTo>
                  <a:pt x="403" y="450"/>
                </a:lnTo>
                <a:lnTo>
                  <a:pt x="405" y="443"/>
                </a:lnTo>
                <a:lnTo>
                  <a:pt x="407" y="435"/>
                </a:lnTo>
                <a:lnTo>
                  <a:pt x="407" y="425"/>
                </a:lnTo>
                <a:lnTo>
                  <a:pt x="407" y="425"/>
                </a:lnTo>
                <a:lnTo>
                  <a:pt x="404" y="417"/>
                </a:lnTo>
                <a:lnTo>
                  <a:pt x="402" y="415"/>
                </a:lnTo>
                <a:lnTo>
                  <a:pt x="400" y="415"/>
                </a:lnTo>
                <a:lnTo>
                  <a:pt x="395" y="415"/>
                </a:lnTo>
                <a:lnTo>
                  <a:pt x="395" y="415"/>
                </a:lnTo>
                <a:lnTo>
                  <a:pt x="392" y="415"/>
                </a:lnTo>
                <a:lnTo>
                  <a:pt x="391" y="416"/>
                </a:lnTo>
                <a:lnTo>
                  <a:pt x="391" y="416"/>
                </a:lnTo>
                <a:lnTo>
                  <a:pt x="390" y="417"/>
                </a:lnTo>
                <a:lnTo>
                  <a:pt x="390" y="417"/>
                </a:lnTo>
                <a:lnTo>
                  <a:pt x="390" y="418"/>
                </a:lnTo>
                <a:lnTo>
                  <a:pt x="390" y="419"/>
                </a:lnTo>
                <a:lnTo>
                  <a:pt x="390" y="419"/>
                </a:lnTo>
                <a:lnTo>
                  <a:pt x="389" y="419"/>
                </a:lnTo>
                <a:lnTo>
                  <a:pt x="389" y="418"/>
                </a:lnTo>
                <a:lnTo>
                  <a:pt x="390" y="417"/>
                </a:lnTo>
                <a:lnTo>
                  <a:pt x="390" y="417"/>
                </a:lnTo>
                <a:lnTo>
                  <a:pt x="390" y="417"/>
                </a:lnTo>
                <a:lnTo>
                  <a:pt x="391" y="416"/>
                </a:lnTo>
                <a:lnTo>
                  <a:pt x="391" y="416"/>
                </a:lnTo>
                <a:lnTo>
                  <a:pt x="389" y="410"/>
                </a:lnTo>
                <a:lnTo>
                  <a:pt x="389" y="410"/>
                </a:lnTo>
                <a:lnTo>
                  <a:pt x="388" y="407"/>
                </a:lnTo>
                <a:lnTo>
                  <a:pt x="386" y="407"/>
                </a:lnTo>
                <a:lnTo>
                  <a:pt x="381" y="409"/>
                </a:lnTo>
                <a:lnTo>
                  <a:pt x="381" y="409"/>
                </a:lnTo>
                <a:lnTo>
                  <a:pt x="376" y="410"/>
                </a:lnTo>
                <a:lnTo>
                  <a:pt x="373" y="412"/>
                </a:lnTo>
                <a:lnTo>
                  <a:pt x="369" y="415"/>
                </a:lnTo>
                <a:lnTo>
                  <a:pt x="369" y="415"/>
                </a:lnTo>
                <a:lnTo>
                  <a:pt x="369" y="413"/>
                </a:lnTo>
                <a:lnTo>
                  <a:pt x="370" y="409"/>
                </a:lnTo>
                <a:lnTo>
                  <a:pt x="373" y="399"/>
                </a:lnTo>
                <a:lnTo>
                  <a:pt x="373" y="399"/>
                </a:lnTo>
                <a:lnTo>
                  <a:pt x="375" y="397"/>
                </a:lnTo>
                <a:lnTo>
                  <a:pt x="377" y="394"/>
                </a:lnTo>
                <a:lnTo>
                  <a:pt x="383" y="392"/>
                </a:lnTo>
                <a:lnTo>
                  <a:pt x="383" y="392"/>
                </a:lnTo>
                <a:lnTo>
                  <a:pt x="385" y="390"/>
                </a:lnTo>
                <a:lnTo>
                  <a:pt x="384" y="388"/>
                </a:lnTo>
                <a:lnTo>
                  <a:pt x="382" y="385"/>
                </a:lnTo>
                <a:lnTo>
                  <a:pt x="382" y="385"/>
                </a:lnTo>
                <a:lnTo>
                  <a:pt x="381" y="384"/>
                </a:lnTo>
                <a:lnTo>
                  <a:pt x="377" y="384"/>
                </a:lnTo>
                <a:lnTo>
                  <a:pt x="368" y="388"/>
                </a:lnTo>
                <a:lnTo>
                  <a:pt x="360" y="365"/>
                </a:lnTo>
                <a:lnTo>
                  <a:pt x="358" y="362"/>
                </a:lnTo>
                <a:lnTo>
                  <a:pt x="322" y="243"/>
                </a:lnTo>
                <a:lnTo>
                  <a:pt x="324" y="243"/>
                </a:lnTo>
                <a:lnTo>
                  <a:pt x="324" y="243"/>
                </a:lnTo>
                <a:lnTo>
                  <a:pt x="368" y="233"/>
                </a:lnTo>
                <a:lnTo>
                  <a:pt x="403" y="227"/>
                </a:lnTo>
                <a:lnTo>
                  <a:pt x="434" y="222"/>
                </a:lnTo>
                <a:lnTo>
                  <a:pt x="434" y="222"/>
                </a:lnTo>
                <a:lnTo>
                  <a:pt x="437" y="219"/>
                </a:lnTo>
                <a:lnTo>
                  <a:pt x="449" y="208"/>
                </a:lnTo>
                <a:lnTo>
                  <a:pt x="467" y="194"/>
                </a:lnTo>
                <a:lnTo>
                  <a:pt x="478" y="187"/>
                </a:lnTo>
                <a:lnTo>
                  <a:pt x="490" y="179"/>
                </a:lnTo>
                <a:lnTo>
                  <a:pt x="490" y="179"/>
                </a:lnTo>
                <a:lnTo>
                  <a:pt x="503" y="173"/>
                </a:lnTo>
                <a:lnTo>
                  <a:pt x="516" y="167"/>
                </a:lnTo>
                <a:lnTo>
                  <a:pt x="541" y="156"/>
                </a:lnTo>
                <a:lnTo>
                  <a:pt x="564" y="148"/>
                </a:lnTo>
                <a:lnTo>
                  <a:pt x="564" y="148"/>
                </a:lnTo>
                <a:lnTo>
                  <a:pt x="560" y="141"/>
                </a:lnTo>
                <a:lnTo>
                  <a:pt x="545" y="123"/>
                </a:lnTo>
                <a:lnTo>
                  <a:pt x="545" y="123"/>
                </a:lnTo>
                <a:lnTo>
                  <a:pt x="539" y="115"/>
                </a:lnTo>
                <a:lnTo>
                  <a:pt x="535" y="107"/>
                </a:lnTo>
                <a:lnTo>
                  <a:pt x="533" y="103"/>
                </a:lnTo>
                <a:lnTo>
                  <a:pt x="533" y="103"/>
                </a:lnTo>
                <a:lnTo>
                  <a:pt x="519" y="94"/>
                </a:lnTo>
                <a:lnTo>
                  <a:pt x="486" y="77"/>
                </a:lnTo>
                <a:lnTo>
                  <a:pt x="466" y="66"/>
                </a:lnTo>
                <a:lnTo>
                  <a:pt x="445" y="57"/>
                </a:lnTo>
                <a:lnTo>
                  <a:pt x="424" y="49"/>
                </a:lnTo>
                <a:lnTo>
                  <a:pt x="408" y="46"/>
                </a:lnTo>
                <a:lnTo>
                  <a:pt x="408" y="46"/>
                </a:lnTo>
                <a:lnTo>
                  <a:pt x="392" y="43"/>
                </a:lnTo>
                <a:lnTo>
                  <a:pt x="378" y="42"/>
                </a:lnTo>
                <a:lnTo>
                  <a:pt x="356" y="43"/>
                </a:lnTo>
                <a:lnTo>
                  <a:pt x="339" y="45"/>
                </a:lnTo>
                <a:lnTo>
                  <a:pt x="333" y="46"/>
                </a:lnTo>
                <a:lnTo>
                  <a:pt x="333" y="46"/>
                </a:lnTo>
                <a:lnTo>
                  <a:pt x="318" y="46"/>
                </a:lnTo>
                <a:lnTo>
                  <a:pt x="318" y="46"/>
                </a:lnTo>
                <a:lnTo>
                  <a:pt x="307" y="47"/>
                </a:lnTo>
                <a:lnTo>
                  <a:pt x="294" y="49"/>
                </a:lnTo>
                <a:lnTo>
                  <a:pt x="280" y="53"/>
                </a:lnTo>
                <a:lnTo>
                  <a:pt x="262" y="0"/>
                </a:lnTo>
                <a:lnTo>
                  <a:pt x="256" y="2"/>
                </a:lnTo>
                <a:lnTo>
                  <a:pt x="269" y="58"/>
                </a:lnTo>
                <a:lnTo>
                  <a:pt x="269" y="58"/>
                </a:lnTo>
                <a:lnTo>
                  <a:pt x="261" y="59"/>
                </a:lnTo>
                <a:lnTo>
                  <a:pt x="235" y="65"/>
                </a:lnTo>
                <a:lnTo>
                  <a:pt x="235" y="65"/>
                </a:lnTo>
                <a:lnTo>
                  <a:pt x="222" y="70"/>
                </a:lnTo>
                <a:lnTo>
                  <a:pt x="217" y="72"/>
                </a:lnTo>
                <a:lnTo>
                  <a:pt x="217" y="72"/>
                </a:lnTo>
                <a:lnTo>
                  <a:pt x="217" y="72"/>
                </a:lnTo>
                <a:lnTo>
                  <a:pt x="218" y="72"/>
                </a:lnTo>
                <a:lnTo>
                  <a:pt x="218" y="72"/>
                </a:lnTo>
                <a:lnTo>
                  <a:pt x="209" y="75"/>
                </a:lnTo>
                <a:lnTo>
                  <a:pt x="186" y="85"/>
                </a:lnTo>
                <a:lnTo>
                  <a:pt x="172" y="93"/>
                </a:lnTo>
                <a:lnTo>
                  <a:pt x="157" y="103"/>
                </a:lnTo>
                <a:lnTo>
                  <a:pt x="141" y="113"/>
                </a:lnTo>
                <a:lnTo>
                  <a:pt x="125" y="125"/>
                </a:lnTo>
                <a:lnTo>
                  <a:pt x="125" y="125"/>
                </a:lnTo>
                <a:lnTo>
                  <a:pt x="110" y="139"/>
                </a:lnTo>
                <a:lnTo>
                  <a:pt x="96" y="156"/>
                </a:lnTo>
                <a:lnTo>
                  <a:pt x="83" y="173"/>
                </a:lnTo>
                <a:lnTo>
                  <a:pt x="72" y="189"/>
                </a:lnTo>
                <a:lnTo>
                  <a:pt x="56" y="215"/>
                </a:lnTo>
                <a:lnTo>
                  <a:pt x="49" y="226"/>
                </a:lnTo>
                <a:lnTo>
                  <a:pt x="49" y="226"/>
                </a:lnTo>
                <a:lnTo>
                  <a:pt x="52" y="233"/>
                </a:lnTo>
                <a:lnTo>
                  <a:pt x="55" y="241"/>
                </a:lnTo>
                <a:lnTo>
                  <a:pt x="57" y="251"/>
                </a:lnTo>
                <a:lnTo>
                  <a:pt x="57" y="251"/>
                </a:lnTo>
                <a:lnTo>
                  <a:pt x="58" y="262"/>
                </a:lnTo>
                <a:lnTo>
                  <a:pt x="57" y="271"/>
                </a:lnTo>
                <a:lnTo>
                  <a:pt x="55" y="279"/>
                </a:lnTo>
                <a:lnTo>
                  <a:pt x="55" y="279"/>
                </a:lnTo>
                <a:lnTo>
                  <a:pt x="77" y="275"/>
                </a:lnTo>
                <a:lnTo>
                  <a:pt x="100" y="271"/>
                </a:lnTo>
                <a:lnTo>
                  <a:pt x="111" y="270"/>
                </a:lnTo>
                <a:lnTo>
                  <a:pt x="123" y="270"/>
                </a:lnTo>
                <a:lnTo>
                  <a:pt x="123" y="270"/>
                </a:lnTo>
                <a:lnTo>
                  <a:pt x="147" y="270"/>
                </a:lnTo>
                <a:lnTo>
                  <a:pt x="168" y="272"/>
                </a:lnTo>
                <a:lnTo>
                  <a:pt x="191" y="273"/>
                </a:lnTo>
                <a:lnTo>
                  <a:pt x="200" y="275"/>
                </a:lnTo>
                <a:lnTo>
                  <a:pt x="200" y="275"/>
                </a:lnTo>
                <a:lnTo>
                  <a:pt x="187" y="284"/>
                </a:lnTo>
                <a:lnTo>
                  <a:pt x="177" y="292"/>
                </a:lnTo>
                <a:lnTo>
                  <a:pt x="171" y="300"/>
                </a:lnTo>
                <a:lnTo>
                  <a:pt x="171" y="300"/>
                </a:lnTo>
                <a:lnTo>
                  <a:pt x="168" y="303"/>
                </a:lnTo>
                <a:lnTo>
                  <a:pt x="167" y="310"/>
                </a:lnTo>
                <a:lnTo>
                  <a:pt x="165" y="326"/>
                </a:lnTo>
                <a:lnTo>
                  <a:pt x="164" y="347"/>
                </a:lnTo>
                <a:lnTo>
                  <a:pt x="164" y="347"/>
                </a:lnTo>
                <a:lnTo>
                  <a:pt x="164" y="354"/>
                </a:lnTo>
                <a:lnTo>
                  <a:pt x="161" y="371"/>
                </a:lnTo>
                <a:lnTo>
                  <a:pt x="157" y="388"/>
                </a:lnTo>
                <a:lnTo>
                  <a:pt x="154" y="397"/>
                </a:lnTo>
                <a:lnTo>
                  <a:pt x="151" y="404"/>
                </a:lnTo>
                <a:lnTo>
                  <a:pt x="151" y="404"/>
                </a:lnTo>
                <a:close/>
                <a:moveTo>
                  <a:pt x="359" y="396"/>
                </a:moveTo>
                <a:lnTo>
                  <a:pt x="359" y="396"/>
                </a:lnTo>
                <a:lnTo>
                  <a:pt x="357" y="398"/>
                </a:lnTo>
                <a:lnTo>
                  <a:pt x="357" y="398"/>
                </a:lnTo>
                <a:lnTo>
                  <a:pt x="357" y="398"/>
                </a:lnTo>
                <a:lnTo>
                  <a:pt x="353" y="407"/>
                </a:lnTo>
                <a:lnTo>
                  <a:pt x="353" y="407"/>
                </a:lnTo>
                <a:lnTo>
                  <a:pt x="349" y="417"/>
                </a:lnTo>
                <a:lnTo>
                  <a:pt x="349" y="417"/>
                </a:lnTo>
                <a:lnTo>
                  <a:pt x="345" y="433"/>
                </a:lnTo>
                <a:lnTo>
                  <a:pt x="345" y="433"/>
                </a:lnTo>
                <a:lnTo>
                  <a:pt x="333" y="456"/>
                </a:lnTo>
                <a:lnTo>
                  <a:pt x="333" y="456"/>
                </a:lnTo>
                <a:lnTo>
                  <a:pt x="332" y="457"/>
                </a:lnTo>
                <a:lnTo>
                  <a:pt x="331" y="457"/>
                </a:lnTo>
                <a:lnTo>
                  <a:pt x="331" y="457"/>
                </a:lnTo>
                <a:lnTo>
                  <a:pt x="317" y="480"/>
                </a:lnTo>
                <a:lnTo>
                  <a:pt x="317" y="480"/>
                </a:lnTo>
                <a:lnTo>
                  <a:pt x="313" y="486"/>
                </a:lnTo>
                <a:lnTo>
                  <a:pt x="312" y="490"/>
                </a:lnTo>
                <a:lnTo>
                  <a:pt x="309" y="501"/>
                </a:lnTo>
                <a:lnTo>
                  <a:pt x="309" y="501"/>
                </a:lnTo>
                <a:lnTo>
                  <a:pt x="308" y="505"/>
                </a:lnTo>
                <a:lnTo>
                  <a:pt x="305" y="508"/>
                </a:lnTo>
                <a:lnTo>
                  <a:pt x="298" y="518"/>
                </a:lnTo>
                <a:lnTo>
                  <a:pt x="286" y="530"/>
                </a:lnTo>
                <a:lnTo>
                  <a:pt x="286" y="530"/>
                </a:lnTo>
                <a:lnTo>
                  <a:pt x="279" y="518"/>
                </a:lnTo>
                <a:lnTo>
                  <a:pt x="267" y="501"/>
                </a:lnTo>
                <a:lnTo>
                  <a:pt x="267" y="501"/>
                </a:lnTo>
                <a:lnTo>
                  <a:pt x="263" y="492"/>
                </a:lnTo>
                <a:lnTo>
                  <a:pt x="261" y="486"/>
                </a:lnTo>
                <a:lnTo>
                  <a:pt x="261" y="486"/>
                </a:lnTo>
                <a:lnTo>
                  <a:pt x="254" y="471"/>
                </a:lnTo>
                <a:lnTo>
                  <a:pt x="254" y="471"/>
                </a:lnTo>
                <a:lnTo>
                  <a:pt x="253" y="468"/>
                </a:lnTo>
                <a:lnTo>
                  <a:pt x="251" y="463"/>
                </a:lnTo>
                <a:lnTo>
                  <a:pt x="250" y="457"/>
                </a:lnTo>
                <a:lnTo>
                  <a:pt x="250" y="457"/>
                </a:lnTo>
                <a:lnTo>
                  <a:pt x="256" y="458"/>
                </a:lnTo>
                <a:lnTo>
                  <a:pt x="261" y="460"/>
                </a:lnTo>
                <a:lnTo>
                  <a:pt x="268" y="461"/>
                </a:lnTo>
                <a:lnTo>
                  <a:pt x="268" y="461"/>
                </a:lnTo>
                <a:lnTo>
                  <a:pt x="274" y="460"/>
                </a:lnTo>
                <a:lnTo>
                  <a:pt x="277" y="460"/>
                </a:lnTo>
                <a:lnTo>
                  <a:pt x="280" y="457"/>
                </a:lnTo>
                <a:lnTo>
                  <a:pt x="280" y="457"/>
                </a:lnTo>
                <a:lnTo>
                  <a:pt x="273" y="457"/>
                </a:lnTo>
                <a:lnTo>
                  <a:pt x="266" y="456"/>
                </a:lnTo>
                <a:lnTo>
                  <a:pt x="260" y="452"/>
                </a:lnTo>
                <a:lnTo>
                  <a:pt x="260" y="452"/>
                </a:lnTo>
                <a:lnTo>
                  <a:pt x="254" y="449"/>
                </a:lnTo>
                <a:lnTo>
                  <a:pt x="250" y="443"/>
                </a:lnTo>
                <a:lnTo>
                  <a:pt x="245" y="435"/>
                </a:lnTo>
                <a:lnTo>
                  <a:pt x="245" y="435"/>
                </a:lnTo>
                <a:lnTo>
                  <a:pt x="245" y="432"/>
                </a:lnTo>
                <a:lnTo>
                  <a:pt x="247" y="430"/>
                </a:lnTo>
                <a:lnTo>
                  <a:pt x="249" y="425"/>
                </a:lnTo>
                <a:lnTo>
                  <a:pt x="254" y="418"/>
                </a:lnTo>
                <a:lnTo>
                  <a:pt x="254" y="418"/>
                </a:lnTo>
                <a:lnTo>
                  <a:pt x="263" y="416"/>
                </a:lnTo>
                <a:lnTo>
                  <a:pt x="276" y="411"/>
                </a:lnTo>
                <a:lnTo>
                  <a:pt x="276" y="411"/>
                </a:lnTo>
                <a:lnTo>
                  <a:pt x="279" y="410"/>
                </a:lnTo>
                <a:lnTo>
                  <a:pt x="279" y="407"/>
                </a:lnTo>
                <a:lnTo>
                  <a:pt x="279" y="405"/>
                </a:lnTo>
                <a:lnTo>
                  <a:pt x="279" y="399"/>
                </a:lnTo>
                <a:lnTo>
                  <a:pt x="279" y="399"/>
                </a:lnTo>
                <a:lnTo>
                  <a:pt x="280" y="396"/>
                </a:lnTo>
                <a:lnTo>
                  <a:pt x="281" y="394"/>
                </a:lnTo>
                <a:lnTo>
                  <a:pt x="282" y="393"/>
                </a:lnTo>
                <a:lnTo>
                  <a:pt x="283" y="392"/>
                </a:lnTo>
                <a:lnTo>
                  <a:pt x="283" y="392"/>
                </a:lnTo>
                <a:lnTo>
                  <a:pt x="283" y="388"/>
                </a:lnTo>
                <a:lnTo>
                  <a:pt x="282" y="386"/>
                </a:lnTo>
                <a:lnTo>
                  <a:pt x="282" y="386"/>
                </a:lnTo>
                <a:lnTo>
                  <a:pt x="282" y="385"/>
                </a:lnTo>
                <a:lnTo>
                  <a:pt x="283" y="384"/>
                </a:lnTo>
                <a:lnTo>
                  <a:pt x="285" y="384"/>
                </a:lnTo>
                <a:lnTo>
                  <a:pt x="286" y="383"/>
                </a:lnTo>
                <a:lnTo>
                  <a:pt x="286" y="383"/>
                </a:lnTo>
                <a:lnTo>
                  <a:pt x="287" y="381"/>
                </a:lnTo>
                <a:lnTo>
                  <a:pt x="287" y="381"/>
                </a:lnTo>
                <a:lnTo>
                  <a:pt x="286" y="374"/>
                </a:lnTo>
                <a:lnTo>
                  <a:pt x="286" y="374"/>
                </a:lnTo>
                <a:lnTo>
                  <a:pt x="287" y="367"/>
                </a:lnTo>
                <a:lnTo>
                  <a:pt x="287" y="367"/>
                </a:lnTo>
                <a:lnTo>
                  <a:pt x="288" y="364"/>
                </a:lnTo>
                <a:lnTo>
                  <a:pt x="290" y="359"/>
                </a:lnTo>
                <a:lnTo>
                  <a:pt x="290" y="359"/>
                </a:lnTo>
                <a:lnTo>
                  <a:pt x="290" y="358"/>
                </a:lnTo>
                <a:lnTo>
                  <a:pt x="290" y="356"/>
                </a:lnTo>
                <a:lnTo>
                  <a:pt x="289" y="354"/>
                </a:lnTo>
                <a:lnTo>
                  <a:pt x="286" y="351"/>
                </a:lnTo>
                <a:lnTo>
                  <a:pt x="286" y="351"/>
                </a:lnTo>
                <a:lnTo>
                  <a:pt x="282" y="340"/>
                </a:lnTo>
                <a:lnTo>
                  <a:pt x="280" y="334"/>
                </a:lnTo>
                <a:lnTo>
                  <a:pt x="286" y="330"/>
                </a:lnTo>
                <a:lnTo>
                  <a:pt x="286" y="330"/>
                </a:lnTo>
                <a:lnTo>
                  <a:pt x="287" y="329"/>
                </a:lnTo>
                <a:lnTo>
                  <a:pt x="288" y="326"/>
                </a:lnTo>
                <a:lnTo>
                  <a:pt x="289" y="322"/>
                </a:lnTo>
                <a:lnTo>
                  <a:pt x="289" y="322"/>
                </a:lnTo>
                <a:lnTo>
                  <a:pt x="289" y="315"/>
                </a:lnTo>
                <a:lnTo>
                  <a:pt x="287" y="304"/>
                </a:lnTo>
                <a:lnTo>
                  <a:pt x="286" y="300"/>
                </a:lnTo>
                <a:lnTo>
                  <a:pt x="283" y="294"/>
                </a:lnTo>
                <a:lnTo>
                  <a:pt x="280" y="289"/>
                </a:lnTo>
                <a:lnTo>
                  <a:pt x="275" y="283"/>
                </a:lnTo>
                <a:lnTo>
                  <a:pt x="275" y="283"/>
                </a:lnTo>
                <a:lnTo>
                  <a:pt x="272" y="281"/>
                </a:lnTo>
                <a:lnTo>
                  <a:pt x="268" y="279"/>
                </a:lnTo>
                <a:lnTo>
                  <a:pt x="260" y="277"/>
                </a:lnTo>
                <a:lnTo>
                  <a:pt x="249" y="276"/>
                </a:lnTo>
                <a:lnTo>
                  <a:pt x="239" y="275"/>
                </a:lnTo>
                <a:lnTo>
                  <a:pt x="222" y="276"/>
                </a:lnTo>
                <a:lnTo>
                  <a:pt x="215" y="277"/>
                </a:lnTo>
                <a:lnTo>
                  <a:pt x="215" y="277"/>
                </a:lnTo>
                <a:lnTo>
                  <a:pt x="222" y="273"/>
                </a:lnTo>
                <a:lnTo>
                  <a:pt x="242" y="266"/>
                </a:lnTo>
                <a:lnTo>
                  <a:pt x="274" y="256"/>
                </a:lnTo>
                <a:lnTo>
                  <a:pt x="293" y="250"/>
                </a:lnTo>
                <a:lnTo>
                  <a:pt x="315" y="244"/>
                </a:lnTo>
                <a:lnTo>
                  <a:pt x="351" y="366"/>
                </a:lnTo>
                <a:lnTo>
                  <a:pt x="351" y="369"/>
                </a:lnTo>
                <a:lnTo>
                  <a:pt x="359" y="396"/>
                </a:lnTo>
                <a:close/>
                <a:moveTo>
                  <a:pt x="395" y="419"/>
                </a:moveTo>
                <a:lnTo>
                  <a:pt x="395" y="419"/>
                </a:lnTo>
                <a:lnTo>
                  <a:pt x="396" y="422"/>
                </a:lnTo>
                <a:lnTo>
                  <a:pt x="397" y="426"/>
                </a:lnTo>
                <a:lnTo>
                  <a:pt x="397" y="432"/>
                </a:lnTo>
                <a:lnTo>
                  <a:pt x="397" y="432"/>
                </a:lnTo>
                <a:lnTo>
                  <a:pt x="397" y="443"/>
                </a:lnTo>
                <a:lnTo>
                  <a:pt x="396" y="445"/>
                </a:lnTo>
                <a:lnTo>
                  <a:pt x="394" y="449"/>
                </a:lnTo>
                <a:lnTo>
                  <a:pt x="394" y="449"/>
                </a:lnTo>
                <a:lnTo>
                  <a:pt x="390" y="450"/>
                </a:lnTo>
                <a:lnTo>
                  <a:pt x="389" y="450"/>
                </a:lnTo>
                <a:lnTo>
                  <a:pt x="388" y="450"/>
                </a:lnTo>
                <a:lnTo>
                  <a:pt x="388" y="450"/>
                </a:lnTo>
                <a:lnTo>
                  <a:pt x="390" y="448"/>
                </a:lnTo>
                <a:lnTo>
                  <a:pt x="391" y="444"/>
                </a:lnTo>
                <a:lnTo>
                  <a:pt x="392" y="442"/>
                </a:lnTo>
                <a:lnTo>
                  <a:pt x="392" y="442"/>
                </a:lnTo>
                <a:lnTo>
                  <a:pt x="392" y="435"/>
                </a:lnTo>
                <a:lnTo>
                  <a:pt x="392" y="432"/>
                </a:lnTo>
                <a:lnTo>
                  <a:pt x="392" y="432"/>
                </a:lnTo>
                <a:lnTo>
                  <a:pt x="392" y="432"/>
                </a:lnTo>
                <a:lnTo>
                  <a:pt x="391" y="431"/>
                </a:lnTo>
                <a:lnTo>
                  <a:pt x="391" y="430"/>
                </a:lnTo>
                <a:lnTo>
                  <a:pt x="392" y="426"/>
                </a:lnTo>
                <a:lnTo>
                  <a:pt x="392" y="426"/>
                </a:lnTo>
                <a:lnTo>
                  <a:pt x="391" y="424"/>
                </a:lnTo>
                <a:lnTo>
                  <a:pt x="390" y="424"/>
                </a:lnTo>
                <a:lnTo>
                  <a:pt x="395" y="4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3">
            <a:extLst>
              <a:ext uri="{FF2B5EF4-FFF2-40B4-BE49-F238E27FC236}">
                <a16:creationId xmlns:a16="http://schemas.microsoft.com/office/drawing/2014/main" id="{FDCF401F-86D3-430C-9384-0D0E75BDA99D}"/>
              </a:ext>
            </a:extLst>
          </p:cNvPr>
          <p:cNvSpPr>
            <a:spLocks/>
          </p:cNvSpPr>
          <p:nvPr/>
        </p:nvSpPr>
        <p:spPr bwMode="auto">
          <a:xfrm>
            <a:off x="8319835" y="2717621"/>
            <a:ext cx="716396" cy="1749609"/>
          </a:xfrm>
          <a:custGeom>
            <a:avLst/>
            <a:gdLst>
              <a:gd name="T0" fmla="*/ 58 w 554"/>
              <a:gd name="T1" fmla="*/ 18 h 1353"/>
              <a:gd name="T2" fmla="*/ 271 w 554"/>
              <a:gd name="T3" fmla="*/ 19 h 1353"/>
              <a:gd name="T4" fmla="*/ 423 w 554"/>
              <a:gd name="T5" fmla="*/ 104 h 1353"/>
              <a:gd name="T6" fmla="*/ 497 w 554"/>
              <a:gd name="T7" fmla="*/ 191 h 1353"/>
              <a:gd name="T8" fmla="*/ 554 w 554"/>
              <a:gd name="T9" fmla="*/ 335 h 1353"/>
              <a:gd name="T10" fmla="*/ 517 w 554"/>
              <a:gd name="T11" fmla="*/ 446 h 1353"/>
              <a:gd name="T12" fmla="*/ 468 w 554"/>
              <a:gd name="T13" fmla="*/ 426 h 1353"/>
              <a:gd name="T14" fmla="*/ 360 w 554"/>
              <a:gd name="T15" fmla="*/ 334 h 1353"/>
              <a:gd name="T16" fmla="*/ 359 w 554"/>
              <a:gd name="T17" fmla="*/ 358 h 1353"/>
              <a:gd name="T18" fmla="*/ 365 w 554"/>
              <a:gd name="T19" fmla="*/ 377 h 1353"/>
              <a:gd name="T20" fmla="*/ 359 w 554"/>
              <a:gd name="T21" fmla="*/ 390 h 1353"/>
              <a:gd name="T22" fmla="*/ 375 w 554"/>
              <a:gd name="T23" fmla="*/ 466 h 1353"/>
              <a:gd name="T24" fmla="*/ 369 w 554"/>
              <a:gd name="T25" fmla="*/ 554 h 1353"/>
              <a:gd name="T26" fmla="*/ 388 w 554"/>
              <a:gd name="T27" fmla="*/ 637 h 1353"/>
              <a:gd name="T28" fmla="*/ 413 w 554"/>
              <a:gd name="T29" fmla="*/ 822 h 1353"/>
              <a:gd name="T30" fmla="*/ 413 w 554"/>
              <a:gd name="T31" fmla="*/ 897 h 1353"/>
              <a:gd name="T32" fmla="*/ 377 w 554"/>
              <a:gd name="T33" fmla="*/ 958 h 1353"/>
              <a:gd name="T34" fmla="*/ 411 w 554"/>
              <a:gd name="T35" fmla="*/ 1106 h 1353"/>
              <a:gd name="T36" fmla="*/ 417 w 554"/>
              <a:gd name="T37" fmla="*/ 1264 h 1353"/>
              <a:gd name="T38" fmla="*/ 418 w 554"/>
              <a:gd name="T39" fmla="*/ 1277 h 1353"/>
              <a:gd name="T40" fmla="*/ 417 w 554"/>
              <a:gd name="T41" fmla="*/ 1307 h 1353"/>
              <a:gd name="T42" fmla="*/ 334 w 554"/>
              <a:gd name="T43" fmla="*/ 1344 h 1353"/>
              <a:gd name="T44" fmla="*/ 281 w 554"/>
              <a:gd name="T45" fmla="*/ 1347 h 1353"/>
              <a:gd name="T46" fmla="*/ 275 w 554"/>
              <a:gd name="T47" fmla="*/ 1323 h 1353"/>
              <a:gd name="T48" fmla="*/ 328 w 554"/>
              <a:gd name="T49" fmla="*/ 1258 h 1353"/>
              <a:gd name="T50" fmla="*/ 339 w 554"/>
              <a:gd name="T51" fmla="*/ 1191 h 1353"/>
              <a:gd name="T52" fmla="*/ 307 w 554"/>
              <a:gd name="T53" fmla="*/ 1009 h 1353"/>
              <a:gd name="T54" fmla="*/ 276 w 554"/>
              <a:gd name="T55" fmla="*/ 918 h 1353"/>
              <a:gd name="T56" fmla="*/ 269 w 554"/>
              <a:gd name="T57" fmla="*/ 918 h 1353"/>
              <a:gd name="T58" fmla="*/ 266 w 554"/>
              <a:gd name="T59" fmla="*/ 974 h 1353"/>
              <a:gd name="T60" fmla="*/ 279 w 554"/>
              <a:gd name="T61" fmla="*/ 1064 h 1353"/>
              <a:gd name="T62" fmla="*/ 281 w 554"/>
              <a:gd name="T63" fmla="*/ 1169 h 1353"/>
              <a:gd name="T64" fmla="*/ 276 w 554"/>
              <a:gd name="T65" fmla="*/ 1213 h 1353"/>
              <a:gd name="T66" fmla="*/ 275 w 554"/>
              <a:gd name="T67" fmla="*/ 1240 h 1353"/>
              <a:gd name="T68" fmla="*/ 271 w 554"/>
              <a:gd name="T69" fmla="*/ 1280 h 1353"/>
              <a:gd name="T70" fmla="*/ 178 w 554"/>
              <a:gd name="T71" fmla="*/ 1289 h 1353"/>
              <a:gd name="T72" fmla="*/ 120 w 554"/>
              <a:gd name="T73" fmla="*/ 1267 h 1353"/>
              <a:gd name="T74" fmla="*/ 145 w 554"/>
              <a:gd name="T75" fmla="*/ 1255 h 1353"/>
              <a:gd name="T76" fmla="*/ 184 w 554"/>
              <a:gd name="T77" fmla="*/ 1229 h 1353"/>
              <a:gd name="T78" fmla="*/ 192 w 554"/>
              <a:gd name="T79" fmla="*/ 1194 h 1353"/>
              <a:gd name="T80" fmla="*/ 202 w 554"/>
              <a:gd name="T81" fmla="*/ 1083 h 1353"/>
              <a:gd name="T82" fmla="*/ 184 w 554"/>
              <a:gd name="T83" fmla="*/ 951 h 1353"/>
              <a:gd name="T84" fmla="*/ 180 w 554"/>
              <a:gd name="T85" fmla="*/ 776 h 1353"/>
              <a:gd name="T86" fmla="*/ 149 w 554"/>
              <a:gd name="T87" fmla="*/ 657 h 1353"/>
              <a:gd name="T88" fmla="*/ 132 w 554"/>
              <a:gd name="T89" fmla="*/ 609 h 1353"/>
              <a:gd name="T90" fmla="*/ 120 w 554"/>
              <a:gd name="T91" fmla="*/ 481 h 1353"/>
              <a:gd name="T92" fmla="*/ 75 w 554"/>
              <a:gd name="T93" fmla="*/ 408 h 1353"/>
              <a:gd name="T94" fmla="*/ 31 w 554"/>
              <a:gd name="T95" fmla="*/ 293 h 1353"/>
              <a:gd name="T96" fmla="*/ 17 w 554"/>
              <a:gd name="T97" fmla="*/ 283 h 1353"/>
              <a:gd name="T98" fmla="*/ 1 w 554"/>
              <a:gd name="T99" fmla="*/ 255 h 1353"/>
              <a:gd name="T100" fmla="*/ 26 w 554"/>
              <a:gd name="T101" fmla="*/ 258 h 1353"/>
              <a:gd name="T102" fmla="*/ 11 w 554"/>
              <a:gd name="T103" fmla="*/ 195 h 1353"/>
              <a:gd name="T104" fmla="*/ 44 w 554"/>
              <a:gd name="T105" fmla="*/ 234 h 1353"/>
              <a:gd name="T106" fmla="*/ 56 w 554"/>
              <a:gd name="T107" fmla="*/ 261 h 1353"/>
              <a:gd name="T108" fmla="*/ 98 w 554"/>
              <a:gd name="T109" fmla="*/ 325 h 1353"/>
              <a:gd name="T110" fmla="*/ 120 w 554"/>
              <a:gd name="T111" fmla="*/ 343 h 1353"/>
              <a:gd name="T112" fmla="*/ 152 w 554"/>
              <a:gd name="T113" fmla="*/ 350 h 1353"/>
              <a:gd name="T114" fmla="*/ 147 w 554"/>
              <a:gd name="T115" fmla="*/ 325 h 1353"/>
              <a:gd name="T116" fmla="*/ 132 w 554"/>
              <a:gd name="T117" fmla="*/ 277 h 1353"/>
              <a:gd name="T118" fmla="*/ 141 w 554"/>
              <a:gd name="T119" fmla="*/ 241 h 1353"/>
              <a:gd name="T120" fmla="*/ 149 w 554"/>
              <a:gd name="T121" fmla="*/ 207 h 1353"/>
              <a:gd name="T122" fmla="*/ 177 w 554"/>
              <a:gd name="T123" fmla="*/ 181 h 1353"/>
              <a:gd name="T124" fmla="*/ 177 w 554"/>
              <a:gd name="T125" fmla="*/ 156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4" h="1353">
                <a:moveTo>
                  <a:pt x="177" y="156"/>
                </a:moveTo>
                <a:lnTo>
                  <a:pt x="177" y="156"/>
                </a:lnTo>
                <a:lnTo>
                  <a:pt x="133" y="115"/>
                </a:lnTo>
                <a:lnTo>
                  <a:pt x="87" y="73"/>
                </a:lnTo>
                <a:lnTo>
                  <a:pt x="87" y="73"/>
                </a:lnTo>
                <a:lnTo>
                  <a:pt x="58" y="43"/>
                </a:lnTo>
                <a:lnTo>
                  <a:pt x="58" y="18"/>
                </a:lnTo>
                <a:lnTo>
                  <a:pt x="58" y="18"/>
                </a:lnTo>
                <a:lnTo>
                  <a:pt x="132" y="10"/>
                </a:lnTo>
                <a:lnTo>
                  <a:pt x="181" y="4"/>
                </a:lnTo>
                <a:lnTo>
                  <a:pt x="204" y="0"/>
                </a:lnTo>
                <a:lnTo>
                  <a:pt x="204" y="0"/>
                </a:lnTo>
                <a:lnTo>
                  <a:pt x="225" y="6"/>
                </a:lnTo>
                <a:lnTo>
                  <a:pt x="271" y="19"/>
                </a:lnTo>
                <a:lnTo>
                  <a:pt x="338" y="40"/>
                </a:lnTo>
                <a:lnTo>
                  <a:pt x="414" y="100"/>
                </a:lnTo>
                <a:lnTo>
                  <a:pt x="414" y="100"/>
                </a:lnTo>
                <a:lnTo>
                  <a:pt x="417" y="101"/>
                </a:lnTo>
                <a:lnTo>
                  <a:pt x="420" y="101"/>
                </a:lnTo>
                <a:lnTo>
                  <a:pt x="423" y="104"/>
                </a:lnTo>
                <a:lnTo>
                  <a:pt x="423" y="104"/>
                </a:lnTo>
                <a:lnTo>
                  <a:pt x="426" y="107"/>
                </a:lnTo>
                <a:lnTo>
                  <a:pt x="426" y="111"/>
                </a:lnTo>
                <a:lnTo>
                  <a:pt x="426" y="115"/>
                </a:lnTo>
                <a:lnTo>
                  <a:pt x="426" y="115"/>
                </a:lnTo>
                <a:lnTo>
                  <a:pt x="464" y="155"/>
                </a:lnTo>
                <a:lnTo>
                  <a:pt x="488" y="182"/>
                </a:lnTo>
                <a:lnTo>
                  <a:pt x="497" y="191"/>
                </a:lnTo>
                <a:lnTo>
                  <a:pt x="499" y="195"/>
                </a:lnTo>
                <a:lnTo>
                  <a:pt x="499" y="195"/>
                </a:lnTo>
                <a:lnTo>
                  <a:pt x="500" y="201"/>
                </a:lnTo>
                <a:lnTo>
                  <a:pt x="506" y="216"/>
                </a:lnTo>
                <a:lnTo>
                  <a:pt x="525" y="262"/>
                </a:lnTo>
                <a:lnTo>
                  <a:pt x="544" y="310"/>
                </a:lnTo>
                <a:lnTo>
                  <a:pt x="554" y="335"/>
                </a:lnTo>
                <a:lnTo>
                  <a:pt x="554" y="335"/>
                </a:lnTo>
                <a:lnTo>
                  <a:pt x="552" y="357"/>
                </a:lnTo>
                <a:lnTo>
                  <a:pt x="549" y="400"/>
                </a:lnTo>
                <a:lnTo>
                  <a:pt x="544" y="459"/>
                </a:lnTo>
                <a:lnTo>
                  <a:pt x="544" y="459"/>
                </a:lnTo>
                <a:lnTo>
                  <a:pt x="529" y="451"/>
                </a:lnTo>
                <a:lnTo>
                  <a:pt x="517" y="446"/>
                </a:lnTo>
                <a:lnTo>
                  <a:pt x="511" y="444"/>
                </a:lnTo>
                <a:lnTo>
                  <a:pt x="511" y="444"/>
                </a:lnTo>
                <a:lnTo>
                  <a:pt x="504" y="443"/>
                </a:lnTo>
                <a:lnTo>
                  <a:pt x="491" y="437"/>
                </a:lnTo>
                <a:lnTo>
                  <a:pt x="477" y="431"/>
                </a:lnTo>
                <a:lnTo>
                  <a:pt x="468" y="426"/>
                </a:lnTo>
                <a:lnTo>
                  <a:pt x="468" y="426"/>
                </a:lnTo>
                <a:lnTo>
                  <a:pt x="437" y="396"/>
                </a:lnTo>
                <a:lnTo>
                  <a:pt x="417" y="379"/>
                </a:lnTo>
                <a:lnTo>
                  <a:pt x="404" y="368"/>
                </a:lnTo>
                <a:lnTo>
                  <a:pt x="404" y="368"/>
                </a:lnTo>
                <a:lnTo>
                  <a:pt x="394" y="360"/>
                </a:lnTo>
                <a:lnTo>
                  <a:pt x="377" y="347"/>
                </a:lnTo>
                <a:lnTo>
                  <a:pt x="360" y="334"/>
                </a:lnTo>
                <a:lnTo>
                  <a:pt x="356" y="330"/>
                </a:lnTo>
                <a:lnTo>
                  <a:pt x="353" y="329"/>
                </a:lnTo>
                <a:lnTo>
                  <a:pt x="353" y="329"/>
                </a:lnTo>
                <a:lnTo>
                  <a:pt x="353" y="335"/>
                </a:lnTo>
                <a:lnTo>
                  <a:pt x="354" y="344"/>
                </a:lnTo>
                <a:lnTo>
                  <a:pt x="357" y="354"/>
                </a:lnTo>
                <a:lnTo>
                  <a:pt x="359" y="358"/>
                </a:lnTo>
                <a:lnTo>
                  <a:pt x="359" y="358"/>
                </a:lnTo>
                <a:lnTo>
                  <a:pt x="362" y="361"/>
                </a:lnTo>
                <a:lnTo>
                  <a:pt x="365" y="366"/>
                </a:lnTo>
                <a:lnTo>
                  <a:pt x="366" y="371"/>
                </a:lnTo>
                <a:lnTo>
                  <a:pt x="366" y="374"/>
                </a:lnTo>
                <a:lnTo>
                  <a:pt x="365" y="377"/>
                </a:lnTo>
                <a:lnTo>
                  <a:pt x="365" y="377"/>
                </a:lnTo>
                <a:lnTo>
                  <a:pt x="362" y="385"/>
                </a:lnTo>
                <a:lnTo>
                  <a:pt x="359" y="389"/>
                </a:lnTo>
                <a:lnTo>
                  <a:pt x="359" y="389"/>
                </a:lnTo>
                <a:lnTo>
                  <a:pt x="359" y="390"/>
                </a:lnTo>
                <a:lnTo>
                  <a:pt x="359" y="390"/>
                </a:lnTo>
                <a:lnTo>
                  <a:pt x="358" y="390"/>
                </a:lnTo>
                <a:lnTo>
                  <a:pt x="359" y="390"/>
                </a:lnTo>
                <a:lnTo>
                  <a:pt x="360" y="394"/>
                </a:lnTo>
                <a:lnTo>
                  <a:pt x="363" y="405"/>
                </a:lnTo>
                <a:lnTo>
                  <a:pt x="363" y="405"/>
                </a:lnTo>
                <a:lnTo>
                  <a:pt x="366" y="424"/>
                </a:lnTo>
                <a:lnTo>
                  <a:pt x="371" y="445"/>
                </a:lnTo>
                <a:lnTo>
                  <a:pt x="373" y="456"/>
                </a:lnTo>
                <a:lnTo>
                  <a:pt x="375" y="466"/>
                </a:lnTo>
                <a:lnTo>
                  <a:pt x="375" y="477"/>
                </a:lnTo>
                <a:lnTo>
                  <a:pt x="375" y="486"/>
                </a:lnTo>
                <a:lnTo>
                  <a:pt x="375" y="486"/>
                </a:lnTo>
                <a:lnTo>
                  <a:pt x="370" y="529"/>
                </a:lnTo>
                <a:lnTo>
                  <a:pt x="369" y="546"/>
                </a:lnTo>
                <a:lnTo>
                  <a:pt x="369" y="554"/>
                </a:lnTo>
                <a:lnTo>
                  <a:pt x="369" y="554"/>
                </a:lnTo>
                <a:lnTo>
                  <a:pt x="372" y="562"/>
                </a:lnTo>
                <a:lnTo>
                  <a:pt x="378" y="579"/>
                </a:lnTo>
                <a:lnTo>
                  <a:pt x="384" y="600"/>
                </a:lnTo>
                <a:lnTo>
                  <a:pt x="386" y="611"/>
                </a:lnTo>
                <a:lnTo>
                  <a:pt x="386" y="620"/>
                </a:lnTo>
                <a:lnTo>
                  <a:pt x="386" y="620"/>
                </a:lnTo>
                <a:lnTo>
                  <a:pt x="388" y="637"/>
                </a:lnTo>
                <a:lnTo>
                  <a:pt x="389" y="651"/>
                </a:lnTo>
                <a:lnTo>
                  <a:pt x="390" y="660"/>
                </a:lnTo>
                <a:lnTo>
                  <a:pt x="390" y="663"/>
                </a:lnTo>
                <a:lnTo>
                  <a:pt x="390" y="663"/>
                </a:lnTo>
                <a:lnTo>
                  <a:pt x="395" y="699"/>
                </a:lnTo>
                <a:lnTo>
                  <a:pt x="407" y="779"/>
                </a:lnTo>
                <a:lnTo>
                  <a:pt x="413" y="822"/>
                </a:lnTo>
                <a:lnTo>
                  <a:pt x="417" y="860"/>
                </a:lnTo>
                <a:lnTo>
                  <a:pt x="418" y="886"/>
                </a:lnTo>
                <a:lnTo>
                  <a:pt x="418" y="894"/>
                </a:lnTo>
                <a:lnTo>
                  <a:pt x="417" y="897"/>
                </a:lnTo>
                <a:lnTo>
                  <a:pt x="417" y="897"/>
                </a:lnTo>
                <a:lnTo>
                  <a:pt x="417" y="897"/>
                </a:lnTo>
                <a:lnTo>
                  <a:pt x="413" y="897"/>
                </a:lnTo>
                <a:lnTo>
                  <a:pt x="407" y="897"/>
                </a:lnTo>
                <a:lnTo>
                  <a:pt x="394" y="893"/>
                </a:lnTo>
                <a:lnTo>
                  <a:pt x="377" y="888"/>
                </a:lnTo>
                <a:lnTo>
                  <a:pt x="377" y="888"/>
                </a:lnTo>
                <a:lnTo>
                  <a:pt x="377" y="898"/>
                </a:lnTo>
                <a:lnTo>
                  <a:pt x="377" y="920"/>
                </a:lnTo>
                <a:lnTo>
                  <a:pt x="377" y="958"/>
                </a:lnTo>
                <a:lnTo>
                  <a:pt x="377" y="958"/>
                </a:lnTo>
                <a:lnTo>
                  <a:pt x="394" y="1015"/>
                </a:lnTo>
                <a:lnTo>
                  <a:pt x="398" y="1038"/>
                </a:lnTo>
                <a:lnTo>
                  <a:pt x="404" y="1063"/>
                </a:lnTo>
                <a:lnTo>
                  <a:pt x="408" y="1085"/>
                </a:lnTo>
                <a:lnTo>
                  <a:pt x="411" y="1106"/>
                </a:lnTo>
                <a:lnTo>
                  <a:pt x="411" y="1106"/>
                </a:lnTo>
                <a:lnTo>
                  <a:pt x="414" y="1152"/>
                </a:lnTo>
                <a:lnTo>
                  <a:pt x="415" y="1199"/>
                </a:lnTo>
                <a:lnTo>
                  <a:pt x="417" y="1252"/>
                </a:lnTo>
                <a:lnTo>
                  <a:pt x="417" y="1252"/>
                </a:lnTo>
                <a:lnTo>
                  <a:pt x="416" y="1258"/>
                </a:lnTo>
                <a:lnTo>
                  <a:pt x="416" y="1262"/>
                </a:lnTo>
                <a:lnTo>
                  <a:pt x="417" y="1264"/>
                </a:lnTo>
                <a:lnTo>
                  <a:pt x="417" y="1264"/>
                </a:lnTo>
                <a:lnTo>
                  <a:pt x="420" y="1271"/>
                </a:lnTo>
                <a:lnTo>
                  <a:pt x="421" y="1275"/>
                </a:lnTo>
                <a:lnTo>
                  <a:pt x="421" y="1276"/>
                </a:lnTo>
                <a:lnTo>
                  <a:pt x="420" y="1277"/>
                </a:lnTo>
                <a:lnTo>
                  <a:pt x="420" y="1277"/>
                </a:lnTo>
                <a:lnTo>
                  <a:pt x="418" y="1277"/>
                </a:lnTo>
                <a:lnTo>
                  <a:pt x="417" y="1278"/>
                </a:lnTo>
                <a:lnTo>
                  <a:pt x="416" y="1281"/>
                </a:lnTo>
                <a:lnTo>
                  <a:pt x="417" y="1285"/>
                </a:lnTo>
                <a:lnTo>
                  <a:pt x="417" y="1285"/>
                </a:lnTo>
                <a:lnTo>
                  <a:pt x="418" y="1297"/>
                </a:lnTo>
                <a:lnTo>
                  <a:pt x="417" y="1307"/>
                </a:lnTo>
                <a:lnTo>
                  <a:pt x="417" y="1307"/>
                </a:lnTo>
                <a:lnTo>
                  <a:pt x="415" y="1309"/>
                </a:lnTo>
                <a:lnTo>
                  <a:pt x="410" y="1313"/>
                </a:lnTo>
                <a:lnTo>
                  <a:pt x="396" y="1321"/>
                </a:lnTo>
                <a:lnTo>
                  <a:pt x="381" y="1328"/>
                </a:lnTo>
                <a:lnTo>
                  <a:pt x="371" y="1332"/>
                </a:lnTo>
                <a:lnTo>
                  <a:pt x="371" y="1332"/>
                </a:lnTo>
                <a:lnTo>
                  <a:pt x="334" y="1344"/>
                </a:lnTo>
                <a:lnTo>
                  <a:pt x="309" y="1351"/>
                </a:lnTo>
                <a:lnTo>
                  <a:pt x="300" y="1352"/>
                </a:lnTo>
                <a:lnTo>
                  <a:pt x="293" y="1353"/>
                </a:lnTo>
                <a:lnTo>
                  <a:pt x="293" y="1353"/>
                </a:lnTo>
                <a:lnTo>
                  <a:pt x="288" y="1352"/>
                </a:lnTo>
                <a:lnTo>
                  <a:pt x="283" y="1350"/>
                </a:lnTo>
                <a:lnTo>
                  <a:pt x="281" y="1347"/>
                </a:lnTo>
                <a:lnTo>
                  <a:pt x="277" y="1344"/>
                </a:lnTo>
                <a:lnTo>
                  <a:pt x="274" y="1336"/>
                </a:lnTo>
                <a:lnTo>
                  <a:pt x="271" y="1332"/>
                </a:lnTo>
                <a:lnTo>
                  <a:pt x="271" y="1332"/>
                </a:lnTo>
                <a:lnTo>
                  <a:pt x="271" y="1329"/>
                </a:lnTo>
                <a:lnTo>
                  <a:pt x="271" y="1328"/>
                </a:lnTo>
                <a:lnTo>
                  <a:pt x="275" y="1323"/>
                </a:lnTo>
                <a:lnTo>
                  <a:pt x="289" y="1313"/>
                </a:lnTo>
                <a:lnTo>
                  <a:pt x="289" y="1313"/>
                </a:lnTo>
                <a:lnTo>
                  <a:pt x="295" y="1309"/>
                </a:lnTo>
                <a:lnTo>
                  <a:pt x="301" y="1302"/>
                </a:lnTo>
                <a:lnTo>
                  <a:pt x="317" y="1285"/>
                </a:lnTo>
                <a:lnTo>
                  <a:pt x="335" y="1264"/>
                </a:lnTo>
                <a:lnTo>
                  <a:pt x="328" y="1258"/>
                </a:lnTo>
                <a:lnTo>
                  <a:pt x="328" y="1258"/>
                </a:lnTo>
                <a:lnTo>
                  <a:pt x="330" y="1256"/>
                </a:lnTo>
                <a:lnTo>
                  <a:pt x="332" y="1231"/>
                </a:lnTo>
                <a:lnTo>
                  <a:pt x="332" y="1231"/>
                </a:lnTo>
                <a:lnTo>
                  <a:pt x="335" y="1216"/>
                </a:lnTo>
                <a:lnTo>
                  <a:pt x="338" y="1204"/>
                </a:lnTo>
                <a:lnTo>
                  <a:pt x="339" y="1191"/>
                </a:lnTo>
                <a:lnTo>
                  <a:pt x="338" y="1167"/>
                </a:lnTo>
                <a:lnTo>
                  <a:pt x="338" y="1167"/>
                </a:lnTo>
                <a:lnTo>
                  <a:pt x="335" y="1149"/>
                </a:lnTo>
                <a:lnTo>
                  <a:pt x="332" y="1127"/>
                </a:lnTo>
                <a:lnTo>
                  <a:pt x="322" y="1073"/>
                </a:lnTo>
                <a:lnTo>
                  <a:pt x="312" y="1026"/>
                </a:lnTo>
                <a:lnTo>
                  <a:pt x="307" y="1009"/>
                </a:lnTo>
                <a:lnTo>
                  <a:pt x="305" y="1000"/>
                </a:lnTo>
                <a:lnTo>
                  <a:pt x="305" y="1000"/>
                </a:lnTo>
                <a:lnTo>
                  <a:pt x="299" y="984"/>
                </a:lnTo>
                <a:lnTo>
                  <a:pt x="289" y="961"/>
                </a:lnTo>
                <a:lnTo>
                  <a:pt x="277" y="924"/>
                </a:lnTo>
                <a:lnTo>
                  <a:pt x="277" y="924"/>
                </a:lnTo>
                <a:lnTo>
                  <a:pt x="276" y="918"/>
                </a:lnTo>
                <a:lnTo>
                  <a:pt x="275" y="911"/>
                </a:lnTo>
                <a:lnTo>
                  <a:pt x="275" y="909"/>
                </a:lnTo>
                <a:lnTo>
                  <a:pt x="274" y="907"/>
                </a:lnTo>
                <a:lnTo>
                  <a:pt x="273" y="909"/>
                </a:lnTo>
                <a:lnTo>
                  <a:pt x="271" y="912"/>
                </a:lnTo>
                <a:lnTo>
                  <a:pt x="271" y="912"/>
                </a:lnTo>
                <a:lnTo>
                  <a:pt x="269" y="918"/>
                </a:lnTo>
                <a:lnTo>
                  <a:pt x="268" y="924"/>
                </a:lnTo>
                <a:lnTo>
                  <a:pt x="267" y="939"/>
                </a:lnTo>
                <a:lnTo>
                  <a:pt x="266" y="951"/>
                </a:lnTo>
                <a:lnTo>
                  <a:pt x="266" y="958"/>
                </a:lnTo>
                <a:lnTo>
                  <a:pt x="266" y="958"/>
                </a:lnTo>
                <a:lnTo>
                  <a:pt x="264" y="963"/>
                </a:lnTo>
                <a:lnTo>
                  <a:pt x="266" y="974"/>
                </a:lnTo>
                <a:lnTo>
                  <a:pt x="266" y="989"/>
                </a:lnTo>
                <a:lnTo>
                  <a:pt x="266" y="1007"/>
                </a:lnTo>
                <a:lnTo>
                  <a:pt x="266" y="1007"/>
                </a:lnTo>
                <a:lnTo>
                  <a:pt x="266" y="1016"/>
                </a:lnTo>
                <a:lnTo>
                  <a:pt x="268" y="1027"/>
                </a:lnTo>
                <a:lnTo>
                  <a:pt x="275" y="1051"/>
                </a:lnTo>
                <a:lnTo>
                  <a:pt x="279" y="1064"/>
                </a:lnTo>
                <a:lnTo>
                  <a:pt x="282" y="1077"/>
                </a:lnTo>
                <a:lnTo>
                  <a:pt x="283" y="1090"/>
                </a:lnTo>
                <a:lnTo>
                  <a:pt x="283" y="1104"/>
                </a:lnTo>
                <a:lnTo>
                  <a:pt x="283" y="1104"/>
                </a:lnTo>
                <a:lnTo>
                  <a:pt x="282" y="1129"/>
                </a:lnTo>
                <a:lnTo>
                  <a:pt x="281" y="1150"/>
                </a:lnTo>
                <a:lnTo>
                  <a:pt x="281" y="1169"/>
                </a:lnTo>
                <a:lnTo>
                  <a:pt x="280" y="1182"/>
                </a:lnTo>
                <a:lnTo>
                  <a:pt x="280" y="1182"/>
                </a:lnTo>
                <a:lnTo>
                  <a:pt x="277" y="1201"/>
                </a:lnTo>
                <a:lnTo>
                  <a:pt x="277" y="1210"/>
                </a:lnTo>
                <a:lnTo>
                  <a:pt x="277" y="1210"/>
                </a:lnTo>
                <a:lnTo>
                  <a:pt x="277" y="1212"/>
                </a:lnTo>
                <a:lnTo>
                  <a:pt x="276" y="1213"/>
                </a:lnTo>
                <a:lnTo>
                  <a:pt x="274" y="1216"/>
                </a:lnTo>
                <a:lnTo>
                  <a:pt x="274" y="1216"/>
                </a:lnTo>
                <a:lnTo>
                  <a:pt x="274" y="1217"/>
                </a:lnTo>
                <a:lnTo>
                  <a:pt x="274" y="1220"/>
                </a:lnTo>
                <a:lnTo>
                  <a:pt x="274" y="1235"/>
                </a:lnTo>
                <a:lnTo>
                  <a:pt x="274" y="1235"/>
                </a:lnTo>
                <a:lnTo>
                  <a:pt x="275" y="1240"/>
                </a:lnTo>
                <a:lnTo>
                  <a:pt x="276" y="1246"/>
                </a:lnTo>
                <a:lnTo>
                  <a:pt x="279" y="1259"/>
                </a:lnTo>
                <a:lnTo>
                  <a:pt x="279" y="1267"/>
                </a:lnTo>
                <a:lnTo>
                  <a:pt x="279" y="1272"/>
                </a:lnTo>
                <a:lnTo>
                  <a:pt x="276" y="1276"/>
                </a:lnTo>
                <a:lnTo>
                  <a:pt x="271" y="1280"/>
                </a:lnTo>
                <a:lnTo>
                  <a:pt x="271" y="1280"/>
                </a:lnTo>
                <a:lnTo>
                  <a:pt x="264" y="1282"/>
                </a:lnTo>
                <a:lnTo>
                  <a:pt x="255" y="1284"/>
                </a:lnTo>
                <a:lnTo>
                  <a:pt x="232" y="1287"/>
                </a:lnTo>
                <a:lnTo>
                  <a:pt x="209" y="1289"/>
                </a:lnTo>
                <a:lnTo>
                  <a:pt x="192" y="1289"/>
                </a:lnTo>
                <a:lnTo>
                  <a:pt x="192" y="1289"/>
                </a:lnTo>
                <a:lnTo>
                  <a:pt x="178" y="1289"/>
                </a:lnTo>
                <a:lnTo>
                  <a:pt x="161" y="1288"/>
                </a:lnTo>
                <a:lnTo>
                  <a:pt x="147" y="1287"/>
                </a:lnTo>
                <a:lnTo>
                  <a:pt x="141" y="1284"/>
                </a:lnTo>
                <a:lnTo>
                  <a:pt x="138" y="1283"/>
                </a:lnTo>
                <a:lnTo>
                  <a:pt x="138" y="1283"/>
                </a:lnTo>
                <a:lnTo>
                  <a:pt x="124" y="1272"/>
                </a:lnTo>
                <a:lnTo>
                  <a:pt x="120" y="1267"/>
                </a:lnTo>
                <a:lnTo>
                  <a:pt x="119" y="1264"/>
                </a:lnTo>
                <a:lnTo>
                  <a:pt x="120" y="1262"/>
                </a:lnTo>
                <a:lnTo>
                  <a:pt x="120" y="1262"/>
                </a:lnTo>
                <a:lnTo>
                  <a:pt x="122" y="1259"/>
                </a:lnTo>
                <a:lnTo>
                  <a:pt x="124" y="1258"/>
                </a:lnTo>
                <a:lnTo>
                  <a:pt x="133" y="1257"/>
                </a:lnTo>
                <a:lnTo>
                  <a:pt x="145" y="1255"/>
                </a:lnTo>
                <a:lnTo>
                  <a:pt x="149" y="1252"/>
                </a:lnTo>
                <a:lnTo>
                  <a:pt x="155" y="1250"/>
                </a:lnTo>
                <a:lnTo>
                  <a:pt x="155" y="1250"/>
                </a:lnTo>
                <a:lnTo>
                  <a:pt x="166" y="1243"/>
                </a:lnTo>
                <a:lnTo>
                  <a:pt x="173" y="1238"/>
                </a:lnTo>
                <a:lnTo>
                  <a:pt x="179" y="1233"/>
                </a:lnTo>
                <a:lnTo>
                  <a:pt x="184" y="1229"/>
                </a:lnTo>
                <a:lnTo>
                  <a:pt x="184" y="1229"/>
                </a:lnTo>
                <a:lnTo>
                  <a:pt x="193" y="1216"/>
                </a:lnTo>
                <a:lnTo>
                  <a:pt x="198" y="1207"/>
                </a:lnTo>
                <a:lnTo>
                  <a:pt x="198" y="1207"/>
                </a:lnTo>
                <a:lnTo>
                  <a:pt x="194" y="1201"/>
                </a:lnTo>
                <a:lnTo>
                  <a:pt x="192" y="1197"/>
                </a:lnTo>
                <a:lnTo>
                  <a:pt x="192" y="1194"/>
                </a:lnTo>
                <a:lnTo>
                  <a:pt x="192" y="1192"/>
                </a:lnTo>
                <a:lnTo>
                  <a:pt x="192" y="1192"/>
                </a:lnTo>
                <a:lnTo>
                  <a:pt x="198" y="1181"/>
                </a:lnTo>
                <a:lnTo>
                  <a:pt x="200" y="1175"/>
                </a:lnTo>
                <a:lnTo>
                  <a:pt x="202" y="1167"/>
                </a:lnTo>
                <a:lnTo>
                  <a:pt x="202" y="1167"/>
                </a:lnTo>
                <a:lnTo>
                  <a:pt x="202" y="1083"/>
                </a:lnTo>
                <a:lnTo>
                  <a:pt x="200" y="1028"/>
                </a:lnTo>
                <a:lnTo>
                  <a:pt x="199" y="1010"/>
                </a:lnTo>
                <a:lnTo>
                  <a:pt x="198" y="1003"/>
                </a:lnTo>
                <a:lnTo>
                  <a:pt x="198" y="1003"/>
                </a:lnTo>
                <a:lnTo>
                  <a:pt x="196" y="995"/>
                </a:lnTo>
                <a:lnTo>
                  <a:pt x="190" y="977"/>
                </a:lnTo>
                <a:lnTo>
                  <a:pt x="184" y="951"/>
                </a:lnTo>
                <a:lnTo>
                  <a:pt x="184" y="951"/>
                </a:lnTo>
                <a:lnTo>
                  <a:pt x="183" y="903"/>
                </a:lnTo>
                <a:lnTo>
                  <a:pt x="184" y="852"/>
                </a:lnTo>
                <a:lnTo>
                  <a:pt x="184" y="852"/>
                </a:lnTo>
                <a:lnTo>
                  <a:pt x="181" y="814"/>
                </a:lnTo>
                <a:lnTo>
                  <a:pt x="180" y="776"/>
                </a:lnTo>
                <a:lnTo>
                  <a:pt x="180" y="776"/>
                </a:lnTo>
                <a:lnTo>
                  <a:pt x="179" y="757"/>
                </a:lnTo>
                <a:lnTo>
                  <a:pt x="178" y="721"/>
                </a:lnTo>
                <a:lnTo>
                  <a:pt x="174" y="673"/>
                </a:lnTo>
                <a:lnTo>
                  <a:pt x="174" y="673"/>
                </a:lnTo>
                <a:lnTo>
                  <a:pt x="162" y="665"/>
                </a:lnTo>
                <a:lnTo>
                  <a:pt x="154" y="661"/>
                </a:lnTo>
                <a:lnTo>
                  <a:pt x="149" y="657"/>
                </a:lnTo>
                <a:lnTo>
                  <a:pt x="149" y="657"/>
                </a:lnTo>
                <a:lnTo>
                  <a:pt x="146" y="652"/>
                </a:lnTo>
                <a:lnTo>
                  <a:pt x="140" y="643"/>
                </a:lnTo>
                <a:lnTo>
                  <a:pt x="136" y="637"/>
                </a:lnTo>
                <a:lnTo>
                  <a:pt x="134" y="629"/>
                </a:lnTo>
                <a:lnTo>
                  <a:pt x="133" y="619"/>
                </a:lnTo>
                <a:lnTo>
                  <a:pt x="132" y="609"/>
                </a:lnTo>
                <a:lnTo>
                  <a:pt x="132" y="609"/>
                </a:lnTo>
                <a:lnTo>
                  <a:pt x="130" y="561"/>
                </a:lnTo>
                <a:lnTo>
                  <a:pt x="128" y="520"/>
                </a:lnTo>
                <a:lnTo>
                  <a:pt x="128" y="520"/>
                </a:lnTo>
                <a:lnTo>
                  <a:pt x="127" y="503"/>
                </a:lnTo>
                <a:lnTo>
                  <a:pt x="123" y="491"/>
                </a:lnTo>
                <a:lnTo>
                  <a:pt x="120" y="481"/>
                </a:lnTo>
                <a:lnTo>
                  <a:pt x="120" y="481"/>
                </a:lnTo>
                <a:lnTo>
                  <a:pt x="113" y="470"/>
                </a:lnTo>
                <a:lnTo>
                  <a:pt x="100" y="450"/>
                </a:lnTo>
                <a:lnTo>
                  <a:pt x="87" y="430"/>
                </a:lnTo>
                <a:lnTo>
                  <a:pt x="79" y="420"/>
                </a:lnTo>
                <a:lnTo>
                  <a:pt x="79" y="420"/>
                </a:lnTo>
                <a:lnTo>
                  <a:pt x="75" y="408"/>
                </a:lnTo>
                <a:lnTo>
                  <a:pt x="65" y="387"/>
                </a:lnTo>
                <a:lnTo>
                  <a:pt x="50" y="356"/>
                </a:lnTo>
                <a:lnTo>
                  <a:pt x="56" y="350"/>
                </a:lnTo>
                <a:lnTo>
                  <a:pt x="40" y="304"/>
                </a:lnTo>
                <a:lnTo>
                  <a:pt x="40" y="304"/>
                </a:lnTo>
                <a:lnTo>
                  <a:pt x="36" y="298"/>
                </a:lnTo>
                <a:lnTo>
                  <a:pt x="31" y="293"/>
                </a:lnTo>
                <a:lnTo>
                  <a:pt x="28" y="292"/>
                </a:lnTo>
                <a:lnTo>
                  <a:pt x="28" y="292"/>
                </a:lnTo>
                <a:lnTo>
                  <a:pt x="26" y="292"/>
                </a:lnTo>
                <a:lnTo>
                  <a:pt x="21" y="290"/>
                </a:lnTo>
                <a:lnTo>
                  <a:pt x="18" y="287"/>
                </a:lnTo>
                <a:lnTo>
                  <a:pt x="17" y="283"/>
                </a:lnTo>
                <a:lnTo>
                  <a:pt x="17" y="283"/>
                </a:lnTo>
                <a:lnTo>
                  <a:pt x="13" y="278"/>
                </a:lnTo>
                <a:lnTo>
                  <a:pt x="8" y="271"/>
                </a:lnTo>
                <a:lnTo>
                  <a:pt x="1" y="261"/>
                </a:lnTo>
                <a:lnTo>
                  <a:pt x="1" y="261"/>
                </a:lnTo>
                <a:lnTo>
                  <a:pt x="0" y="259"/>
                </a:lnTo>
                <a:lnTo>
                  <a:pt x="0" y="256"/>
                </a:lnTo>
                <a:lnTo>
                  <a:pt x="1" y="255"/>
                </a:lnTo>
                <a:lnTo>
                  <a:pt x="1" y="255"/>
                </a:lnTo>
                <a:lnTo>
                  <a:pt x="13" y="261"/>
                </a:lnTo>
                <a:lnTo>
                  <a:pt x="20" y="264"/>
                </a:lnTo>
                <a:lnTo>
                  <a:pt x="23" y="265"/>
                </a:lnTo>
                <a:lnTo>
                  <a:pt x="23" y="265"/>
                </a:lnTo>
                <a:lnTo>
                  <a:pt x="24" y="262"/>
                </a:lnTo>
                <a:lnTo>
                  <a:pt x="26" y="258"/>
                </a:lnTo>
                <a:lnTo>
                  <a:pt x="31" y="253"/>
                </a:lnTo>
                <a:lnTo>
                  <a:pt x="17" y="210"/>
                </a:lnTo>
                <a:lnTo>
                  <a:pt x="17" y="210"/>
                </a:lnTo>
                <a:lnTo>
                  <a:pt x="11" y="203"/>
                </a:lnTo>
                <a:lnTo>
                  <a:pt x="8" y="198"/>
                </a:lnTo>
                <a:lnTo>
                  <a:pt x="8" y="196"/>
                </a:lnTo>
                <a:lnTo>
                  <a:pt x="11" y="195"/>
                </a:lnTo>
                <a:lnTo>
                  <a:pt x="11" y="195"/>
                </a:lnTo>
                <a:lnTo>
                  <a:pt x="13" y="196"/>
                </a:lnTo>
                <a:lnTo>
                  <a:pt x="18" y="200"/>
                </a:lnTo>
                <a:lnTo>
                  <a:pt x="30" y="211"/>
                </a:lnTo>
                <a:lnTo>
                  <a:pt x="39" y="226"/>
                </a:lnTo>
                <a:lnTo>
                  <a:pt x="43" y="230"/>
                </a:lnTo>
                <a:lnTo>
                  <a:pt x="44" y="234"/>
                </a:lnTo>
                <a:lnTo>
                  <a:pt x="44" y="234"/>
                </a:lnTo>
                <a:lnTo>
                  <a:pt x="44" y="239"/>
                </a:lnTo>
                <a:lnTo>
                  <a:pt x="44" y="242"/>
                </a:lnTo>
                <a:lnTo>
                  <a:pt x="46" y="247"/>
                </a:lnTo>
                <a:lnTo>
                  <a:pt x="50" y="253"/>
                </a:lnTo>
                <a:lnTo>
                  <a:pt x="50" y="253"/>
                </a:lnTo>
                <a:lnTo>
                  <a:pt x="56" y="261"/>
                </a:lnTo>
                <a:lnTo>
                  <a:pt x="62" y="272"/>
                </a:lnTo>
                <a:lnTo>
                  <a:pt x="68" y="286"/>
                </a:lnTo>
                <a:lnTo>
                  <a:pt x="68" y="286"/>
                </a:lnTo>
                <a:lnTo>
                  <a:pt x="83" y="307"/>
                </a:lnTo>
                <a:lnTo>
                  <a:pt x="83" y="307"/>
                </a:lnTo>
                <a:lnTo>
                  <a:pt x="91" y="317"/>
                </a:lnTo>
                <a:lnTo>
                  <a:pt x="98" y="325"/>
                </a:lnTo>
                <a:lnTo>
                  <a:pt x="98" y="325"/>
                </a:lnTo>
                <a:lnTo>
                  <a:pt x="100" y="328"/>
                </a:lnTo>
                <a:lnTo>
                  <a:pt x="104" y="331"/>
                </a:lnTo>
                <a:lnTo>
                  <a:pt x="110" y="336"/>
                </a:lnTo>
                <a:lnTo>
                  <a:pt x="116" y="341"/>
                </a:lnTo>
                <a:lnTo>
                  <a:pt x="116" y="341"/>
                </a:lnTo>
                <a:lnTo>
                  <a:pt x="120" y="343"/>
                </a:lnTo>
                <a:lnTo>
                  <a:pt x="124" y="344"/>
                </a:lnTo>
                <a:lnTo>
                  <a:pt x="135" y="347"/>
                </a:lnTo>
                <a:lnTo>
                  <a:pt x="145" y="348"/>
                </a:lnTo>
                <a:lnTo>
                  <a:pt x="148" y="349"/>
                </a:lnTo>
                <a:lnTo>
                  <a:pt x="149" y="350"/>
                </a:lnTo>
                <a:lnTo>
                  <a:pt x="149" y="350"/>
                </a:lnTo>
                <a:lnTo>
                  <a:pt x="152" y="350"/>
                </a:lnTo>
                <a:lnTo>
                  <a:pt x="154" y="350"/>
                </a:lnTo>
                <a:lnTo>
                  <a:pt x="161" y="348"/>
                </a:lnTo>
                <a:lnTo>
                  <a:pt x="171" y="344"/>
                </a:lnTo>
                <a:lnTo>
                  <a:pt x="171" y="344"/>
                </a:lnTo>
                <a:lnTo>
                  <a:pt x="164" y="339"/>
                </a:lnTo>
                <a:lnTo>
                  <a:pt x="155" y="334"/>
                </a:lnTo>
                <a:lnTo>
                  <a:pt x="147" y="325"/>
                </a:lnTo>
                <a:lnTo>
                  <a:pt x="147" y="325"/>
                </a:lnTo>
                <a:lnTo>
                  <a:pt x="142" y="319"/>
                </a:lnTo>
                <a:lnTo>
                  <a:pt x="140" y="313"/>
                </a:lnTo>
                <a:lnTo>
                  <a:pt x="134" y="298"/>
                </a:lnTo>
                <a:lnTo>
                  <a:pt x="132" y="284"/>
                </a:lnTo>
                <a:lnTo>
                  <a:pt x="132" y="277"/>
                </a:lnTo>
                <a:lnTo>
                  <a:pt x="132" y="277"/>
                </a:lnTo>
                <a:lnTo>
                  <a:pt x="138" y="267"/>
                </a:lnTo>
                <a:lnTo>
                  <a:pt x="140" y="261"/>
                </a:lnTo>
                <a:lnTo>
                  <a:pt x="141" y="259"/>
                </a:lnTo>
                <a:lnTo>
                  <a:pt x="141" y="255"/>
                </a:lnTo>
                <a:lnTo>
                  <a:pt x="141" y="255"/>
                </a:lnTo>
                <a:lnTo>
                  <a:pt x="141" y="249"/>
                </a:lnTo>
                <a:lnTo>
                  <a:pt x="141" y="241"/>
                </a:lnTo>
                <a:lnTo>
                  <a:pt x="143" y="228"/>
                </a:lnTo>
                <a:lnTo>
                  <a:pt x="143" y="228"/>
                </a:lnTo>
                <a:lnTo>
                  <a:pt x="143" y="222"/>
                </a:lnTo>
                <a:lnTo>
                  <a:pt x="145" y="216"/>
                </a:lnTo>
                <a:lnTo>
                  <a:pt x="147" y="210"/>
                </a:lnTo>
                <a:lnTo>
                  <a:pt x="148" y="208"/>
                </a:lnTo>
                <a:lnTo>
                  <a:pt x="149" y="207"/>
                </a:lnTo>
                <a:lnTo>
                  <a:pt x="149" y="207"/>
                </a:lnTo>
                <a:lnTo>
                  <a:pt x="156" y="204"/>
                </a:lnTo>
                <a:lnTo>
                  <a:pt x="160" y="202"/>
                </a:lnTo>
                <a:lnTo>
                  <a:pt x="165" y="195"/>
                </a:lnTo>
                <a:lnTo>
                  <a:pt x="165" y="195"/>
                </a:lnTo>
                <a:lnTo>
                  <a:pt x="171" y="187"/>
                </a:lnTo>
                <a:lnTo>
                  <a:pt x="177" y="181"/>
                </a:lnTo>
                <a:lnTo>
                  <a:pt x="179" y="176"/>
                </a:lnTo>
                <a:lnTo>
                  <a:pt x="180" y="175"/>
                </a:lnTo>
                <a:lnTo>
                  <a:pt x="180" y="173"/>
                </a:lnTo>
                <a:lnTo>
                  <a:pt x="180" y="173"/>
                </a:lnTo>
                <a:lnTo>
                  <a:pt x="179" y="170"/>
                </a:lnTo>
                <a:lnTo>
                  <a:pt x="178" y="164"/>
                </a:lnTo>
                <a:lnTo>
                  <a:pt x="177" y="156"/>
                </a:lnTo>
                <a:lnTo>
                  <a:pt x="177" y="1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4">
            <a:extLst>
              <a:ext uri="{FF2B5EF4-FFF2-40B4-BE49-F238E27FC236}">
                <a16:creationId xmlns:a16="http://schemas.microsoft.com/office/drawing/2014/main" id="{604944C8-C78A-4B02-BD09-53672415DE08}"/>
              </a:ext>
            </a:extLst>
          </p:cNvPr>
          <p:cNvSpPr>
            <a:spLocks noEditPoints="1"/>
          </p:cNvSpPr>
          <p:nvPr/>
        </p:nvSpPr>
        <p:spPr bwMode="auto">
          <a:xfrm>
            <a:off x="6474614" y="2753353"/>
            <a:ext cx="629864" cy="1564661"/>
          </a:xfrm>
          <a:custGeom>
            <a:avLst/>
            <a:gdLst>
              <a:gd name="T0" fmla="*/ 99 w 504"/>
              <a:gd name="T1" fmla="*/ 434 h 1252"/>
              <a:gd name="T2" fmla="*/ 115 w 504"/>
              <a:gd name="T3" fmla="*/ 455 h 1252"/>
              <a:gd name="T4" fmla="*/ 127 w 504"/>
              <a:gd name="T5" fmla="*/ 476 h 1252"/>
              <a:gd name="T6" fmla="*/ 129 w 504"/>
              <a:gd name="T7" fmla="*/ 518 h 1252"/>
              <a:gd name="T8" fmla="*/ 135 w 504"/>
              <a:gd name="T9" fmla="*/ 550 h 1252"/>
              <a:gd name="T10" fmla="*/ 130 w 504"/>
              <a:gd name="T11" fmla="*/ 575 h 1252"/>
              <a:gd name="T12" fmla="*/ 73 w 504"/>
              <a:gd name="T13" fmla="*/ 696 h 1252"/>
              <a:gd name="T14" fmla="*/ 101 w 504"/>
              <a:gd name="T15" fmla="*/ 759 h 1252"/>
              <a:gd name="T16" fmla="*/ 194 w 504"/>
              <a:gd name="T17" fmla="*/ 784 h 1252"/>
              <a:gd name="T18" fmla="*/ 225 w 504"/>
              <a:gd name="T19" fmla="*/ 927 h 1252"/>
              <a:gd name="T20" fmla="*/ 242 w 504"/>
              <a:gd name="T21" fmla="*/ 972 h 1252"/>
              <a:gd name="T22" fmla="*/ 255 w 504"/>
              <a:gd name="T23" fmla="*/ 1061 h 1252"/>
              <a:gd name="T24" fmla="*/ 263 w 504"/>
              <a:gd name="T25" fmla="*/ 1173 h 1252"/>
              <a:gd name="T26" fmla="*/ 232 w 504"/>
              <a:gd name="T27" fmla="*/ 1203 h 1252"/>
              <a:gd name="T28" fmla="*/ 205 w 504"/>
              <a:gd name="T29" fmla="*/ 1209 h 1252"/>
              <a:gd name="T30" fmla="*/ 185 w 504"/>
              <a:gd name="T31" fmla="*/ 1219 h 1252"/>
              <a:gd name="T32" fmla="*/ 200 w 504"/>
              <a:gd name="T33" fmla="*/ 1237 h 1252"/>
              <a:gd name="T34" fmla="*/ 282 w 504"/>
              <a:gd name="T35" fmla="*/ 1250 h 1252"/>
              <a:gd name="T36" fmla="*/ 340 w 504"/>
              <a:gd name="T37" fmla="*/ 1248 h 1252"/>
              <a:gd name="T38" fmla="*/ 352 w 504"/>
              <a:gd name="T39" fmla="*/ 1203 h 1252"/>
              <a:gd name="T40" fmla="*/ 446 w 504"/>
              <a:gd name="T41" fmla="*/ 1194 h 1252"/>
              <a:gd name="T42" fmla="*/ 482 w 504"/>
              <a:gd name="T43" fmla="*/ 1180 h 1252"/>
              <a:gd name="T44" fmla="*/ 486 w 504"/>
              <a:gd name="T45" fmla="*/ 1133 h 1252"/>
              <a:gd name="T46" fmla="*/ 472 w 504"/>
              <a:gd name="T47" fmla="*/ 1091 h 1252"/>
              <a:gd name="T48" fmla="*/ 443 w 504"/>
              <a:gd name="T49" fmla="*/ 1018 h 1252"/>
              <a:gd name="T50" fmla="*/ 371 w 504"/>
              <a:gd name="T51" fmla="*/ 830 h 1252"/>
              <a:gd name="T52" fmla="*/ 410 w 504"/>
              <a:gd name="T53" fmla="*/ 809 h 1252"/>
              <a:gd name="T54" fmla="*/ 409 w 504"/>
              <a:gd name="T55" fmla="*/ 711 h 1252"/>
              <a:gd name="T56" fmla="*/ 379 w 504"/>
              <a:gd name="T57" fmla="*/ 566 h 1252"/>
              <a:gd name="T58" fmla="*/ 504 w 504"/>
              <a:gd name="T59" fmla="*/ 346 h 1252"/>
              <a:gd name="T60" fmla="*/ 465 w 504"/>
              <a:gd name="T61" fmla="*/ 231 h 1252"/>
              <a:gd name="T62" fmla="*/ 431 w 504"/>
              <a:gd name="T63" fmla="*/ 170 h 1252"/>
              <a:gd name="T64" fmla="*/ 382 w 504"/>
              <a:gd name="T65" fmla="*/ 113 h 1252"/>
              <a:gd name="T66" fmla="*/ 324 w 504"/>
              <a:gd name="T67" fmla="*/ 51 h 1252"/>
              <a:gd name="T68" fmla="*/ 241 w 504"/>
              <a:gd name="T69" fmla="*/ 27 h 1252"/>
              <a:gd name="T70" fmla="*/ 153 w 504"/>
              <a:gd name="T71" fmla="*/ 6 h 1252"/>
              <a:gd name="T72" fmla="*/ 177 w 504"/>
              <a:gd name="T73" fmla="*/ 331 h 1252"/>
              <a:gd name="T74" fmla="*/ 134 w 504"/>
              <a:gd name="T75" fmla="*/ 371 h 1252"/>
              <a:gd name="T76" fmla="*/ 124 w 504"/>
              <a:gd name="T77" fmla="*/ 352 h 1252"/>
              <a:gd name="T78" fmla="*/ 109 w 504"/>
              <a:gd name="T79" fmla="*/ 356 h 1252"/>
              <a:gd name="T80" fmla="*/ 105 w 504"/>
              <a:gd name="T81" fmla="*/ 365 h 1252"/>
              <a:gd name="T82" fmla="*/ 102 w 504"/>
              <a:gd name="T83" fmla="*/ 376 h 1252"/>
              <a:gd name="T84" fmla="*/ 92 w 504"/>
              <a:gd name="T85" fmla="*/ 385 h 1252"/>
              <a:gd name="T86" fmla="*/ 89 w 504"/>
              <a:gd name="T87" fmla="*/ 407 h 1252"/>
              <a:gd name="T88" fmla="*/ 88 w 504"/>
              <a:gd name="T89" fmla="*/ 444 h 1252"/>
              <a:gd name="T90" fmla="*/ 89 w 504"/>
              <a:gd name="T91" fmla="*/ 459 h 1252"/>
              <a:gd name="T92" fmla="*/ 163 w 504"/>
              <a:gd name="T93" fmla="*/ 371 h 1252"/>
              <a:gd name="T94" fmla="*/ 152 w 504"/>
              <a:gd name="T95" fmla="*/ 416 h 1252"/>
              <a:gd name="T96" fmla="*/ 152 w 504"/>
              <a:gd name="T97" fmla="*/ 407 h 1252"/>
              <a:gd name="T98" fmla="*/ 328 w 504"/>
              <a:gd name="T99" fmla="*/ 966 h 1252"/>
              <a:gd name="T100" fmla="*/ 337 w 504"/>
              <a:gd name="T101" fmla="*/ 969 h 1252"/>
              <a:gd name="T102" fmla="*/ 364 w 504"/>
              <a:gd name="T103" fmla="*/ 1013 h 1252"/>
              <a:gd name="T104" fmla="*/ 389 w 504"/>
              <a:gd name="T105" fmla="*/ 1097 h 1252"/>
              <a:gd name="T106" fmla="*/ 395 w 504"/>
              <a:gd name="T107" fmla="*/ 1112 h 1252"/>
              <a:gd name="T108" fmla="*/ 395 w 504"/>
              <a:gd name="T109" fmla="*/ 1137 h 1252"/>
              <a:gd name="T110" fmla="*/ 350 w 504"/>
              <a:gd name="T111" fmla="*/ 1182 h 1252"/>
              <a:gd name="T112" fmla="*/ 341 w 504"/>
              <a:gd name="T113" fmla="*/ 1156 h 1252"/>
              <a:gd name="T114" fmla="*/ 340 w 504"/>
              <a:gd name="T115" fmla="*/ 1137 h 1252"/>
              <a:gd name="T116" fmla="*/ 345 w 504"/>
              <a:gd name="T117" fmla="*/ 1087 h 1252"/>
              <a:gd name="T118" fmla="*/ 334 w 504"/>
              <a:gd name="T119" fmla="*/ 102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4" h="1252">
                <a:moveTo>
                  <a:pt x="94" y="453"/>
                </a:moveTo>
                <a:lnTo>
                  <a:pt x="94" y="453"/>
                </a:lnTo>
                <a:lnTo>
                  <a:pt x="99" y="435"/>
                </a:lnTo>
                <a:lnTo>
                  <a:pt x="99" y="434"/>
                </a:lnTo>
                <a:lnTo>
                  <a:pt x="99" y="434"/>
                </a:lnTo>
                <a:lnTo>
                  <a:pt x="99" y="435"/>
                </a:lnTo>
                <a:lnTo>
                  <a:pt x="99" y="435"/>
                </a:lnTo>
                <a:lnTo>
                  <a:pt x="102" y="439"/>
                </a:lnTo>
                <a:lnTo>
                  <a:pt x="107" y="445"/>
                </a:lnTo>
                <a:lnTo>
                  <a:pt x="115" y="455"/>
                </a:lnTo>
                <a:lnTo>
                  <a:pt x="115" y="455"/>
                </a:lnTo>
                <a:lnTo>
                  <a:pt x="123" y="467"/>
                </a:lnTo>
                <a:lnTo>
                  <a:pt x="128" y="474"/>
                </a:lnTo>
                <a:lnTo>
                  <a:pt x="128" y="474"/>
                </a:lnTo>
                <a:lnTo>
                  <a:pt x="127" y="476"/>
                </a:lnTo>
                <a:lnTo>
                  <a:pt x="126" y="481"/>
                </a:lnTo>
                <a:lnTo>
                  <a:pt x="124" y="496"/>
                </a:lnTo>
                <a:lnTo>
                  <a:pt x="124" y="496"/>
                </a:lnTo>
                <a:lnTo>
                  <a:pt x="126" y="505"/>
                </a:lnTo>
                <a:lnTo>
                  <a:pt x="129" y="518"/>
                </a:lnTo>
                <a:lnTo>
                  <a:pt x="131" y="532"/>
                </a:lnTo>
                <a:lnTo>
                  <a:pt x="134" y="541"/>
                </a:lnTo>
                <a:lnTo>
                  <a:pt x="134" y="541"/>
                </a:lnTo>
                <a:lnTo>
                  <a:pt x="134" y="547"/>
                </a:lnTo>
                <a:lnTo>
                  <a:pt x="135" y="550"/>
                </a:lnTo>
                <a:lnTo>
                  <a:pt x="136" y="555"/>
                </a:lnTo>
                <a:lnTo>
                  <a:pt x="136" y="560"/>
                </a:lnTo>
                <a:lnTo>
                  <a:pt x="136" y="560"/>
                </a:lnTo>
                <a:lnTo>
                  <a:pt x="135" y="564"/>
                </a:lnTo>
                <a:lnTo>
                  <a:pt x="130" y="575"/>
                </a:lnTo>
                <a:lnTo>
                  <a:pt x="118" y="602"/>
                </a:lnTo>
                <a:lnTo>
                  <a:pt x="97" y="647"/>
                </a:lnTo>
                <a:lnTo>
                  <a:pt x="97" y="647"/>
                </a:lnTo>
                <a:lnTo>
                  <a:pt x="82" y="678"/>
                </a:lnTo>
                <a:lnTo>
                  <a:pt x="73" y="696"/>
                </a:lnTo>
                <a:lnTo>
                  <a:pt x="70" y="706"/>
                </a:lnTo>
                <a:lnTo>
                  <a:pt x="70" y="706"/>
                </a:lnTo>
                <a:lnTo>
                  <a:pt x="76" y="716"/>
                </a:lnTo>
                <a:lnTo>
                  <a:pt x="88" y="738"/>
                </a:lnTo>
                <a:lnTo>
                  <a:pt x="101" y="759"/>
                </a:lnTo>
                <a:lnTo>
                  <a:pt x="107" y="766"/>
                </a:lnTo>
                <a:lnTo>
                  <a:pt x="109" y="768"/>
                </a:lnTo>
                <a:lnTo>
                  <a:pt x="109" y="768"/>
                </a:lnTo>
                <a:lnTo>
                  <a:pt x="161" y="778"/>
                </a:lnTo>
                <a:lnTo>
                  <a:pt x="194" y="784"/>
                </a:lnTo>
                <a:lnTo>
                  <a:pt x="205" y="786"/>
                </a:lnTo>
                <a:lnTo>
                  <a:pt x="210" y="787"/>
                </a:lnTo>
                <a:lnTo>
                  <a:pt x="210" y="787"/>
                </a:lnTo>
                <a:lnTo>
                  <a:pt x="217" y="856"/>
                </a:lnTo>
                <a:lnTo>
                  <a:pt x="225" y="927"/>
                </a:lnTo>
                <a:lnTo>
                  <a:pt x="225" y="927"/>
                </a:lnTo>
                <a:lnTo>
                  <a:pt x="227" y="937"/>
                </a:lnTo>
                <a:lnTo>
                  <a:pt x="233" y="951"/>
                </a:lnTo>
                <a:lnTo>
                  <a:pt x="239" y="966"/>
                </a:lnTo>
                <a:lnTo>
                  <a:pt x="242" y="972"/>
                </a:lnTo>
                <a:lnTo>
                  <a:pt x="243" y="976"/>
                </a:lnTo>
                <a:lnTo>
                  <a:pt x="243" y="976"/>
                </a:lnTo>
                <a:lnTo>
                  <a:pt x="249" y="1018"/>
                </a:lnTo>
                <a:lnTo>
                  <a:pt x="255" y="1061"/>
                </a:lnTo>
                <a:lnTo>
                  <a:pt x="255" y="1061"/>
                </a:lnTo>
                <a:lnTo>
                  <a:pt x="263" y="1112"/>
                </a:lnTo>
                <a:lnTo>
                  <a:pt x="270" y="1158"/>
                </a:lnTo>
                <a:lnTo>
                  <a:pt x="270" y="1158"/>
                </a:lnTo>
                <a:lnTo>
                  <a:pt x="268" y="1162"/>
                </a:lnTo>
                <a:lnTo>
                  <a:pt x="263" y="1173"/>
                </a:lnTo>
                <a:lnTo>
                  <a:pt x="257" y="1183"/>
                </a:lnTo>
                <a:lnTo>
                  <a:pt x="252" y="1192"/>
                </a:lnTo>
                <a:lnTo>
                  <a:pt x="252" y="1192"/>
                </a:lnTo>
                <a:lnTo>
                  <a:pt x="244" y="1196"/>
                </a:lnTo>
                <a:lnTo>
                  <a:pt x="232" y="1203"/>
                </a:lnTo>
                <a:lnTo>
                  <a:pt x="220" y="1208"/>
                </a:lnTo>
                <a:lnTo>
                  <a:pt x="216" y="1209"/>
                </a:lnTo>
                <a:lnTo>
                  <a:pt x="212" y="1209"/>
                </a:lnTo>
                <a:lnTo>
                  <a:pt x="212" y="1209"/>
                </a:lnTo>
                <a:lnTo>
                  <a:pt x="205" y="1209"/>
                </a:lnTo>
                <a:lnTo>
                  <a:pt x="195" y="1211"/>
                </a:lnTo>
                <a:lnTo>
                  <a:pt x="192" y="1212"/>
                </a:lnTo>
                <a:lnTo>
                  <a:pt x="188" y="1213"/>
                </a:lnTo>
                <a:lnTo>
                  <a:pt x="186" y="1215"/>
                </a:lnTo>
                <a:lnTo>
                  <a:pt x="185" y="1219"/>
                </a:lnTo>
                <a:lnTo>
                  <a:pt x="185" y="1219"/>
                </a:lnTo>
                <a:lnTo>
                  <a:pt x="186" y="1225"/>
                </a:lnTo>
                <a:lnTo>
                  <a:pt x="190" y="1228"/>
                </a:lnTo>
                <a:lnTo>
                  <a:pt x="200" y="1237"/>
                </a:lnTo>
                <a:lnTo>
                  <a:pt x="200" y="1237"/>
                </a:lnTo>
                <a:lnTo>
                  <a:pt x="206" y="1239"/>
                </a:lnTo>
                <a:lnTo>
                  <a:pt x="214" y="1241"/>
                </a:lnTo>
                <a:lnTo>
                  <a:pt x="238" y="1245"/>
                </a:lnTo>
                <a:lnTo>
                  <a:pt x="282" y="1250"/>
                </a:lnTo>
                <a:lnTo>
                  <a:pt x="282" y="1250"/>
                </a:lnTo>
                <a:lnTo>
                  <a:pt x="299" y="1251"/>
                </a:lnTo>
                <a:lnTo>
                  <a:pt x="318" y="1252"/>
                </a:lnTo>
                <a:lnTo>
                  <a:pt x="327" y="1252"/>
                </a:lnTo>
                <a:lnTo>
                  <a:pt x="334" y="1251"/>
                </a:lnTo>
                <a:lnTo>
                  <a:pt x="340" y="1248"/>
                </a:lnTo>
                <a:lnTo>
                  <a:pt x="342" y="1247"/>
                </a:lnTo>
                <a:lnTo>
                  <a:pt x="342" y="1246"/>
                </a:lnTo>
                <a:lnTo>
                  <a:pt x="342" y="1246"/>
                </a:lnTo>
                <a:lnTo>
                  <a:pt x="348" y="1221"/>
                </a:lnTo>
                <a:lnTo>
                  <a:pt x="352" y="1203"/>
                </a:lnTo>
                <a:lnTo>
                  <a:pt x="352" y="1203"/>
                </a:lnTo>
                <a:lnTo>
                  <a:pt x="395" y="1200"/>
                </a:lnTo>
                <a:lnTo>
                  <a:pt x="425" y="1198"/>
                </a:lnTo>
                <a:lnTo>
                  <a:pt x="446" y="1194"/>
                </a:lnTo>
                <a:lnTo>
                  <a:pt x="446" y="1194"/>
                </a:lnTo>
                <a:lnTo>
                  <a:pt x="457" y="1192"/>
                </a:lnTo>
                <a:lnTo>
                  <a:pt x="468" y="1188"/>
                </a:lnTo>
                <a:lnTo>
                  <a:pt x="478" y="1184"/>
                </a:lnTo>
                <a:lnTo>
                  <a:pt x="481" y="1182"/>
                </a:lnTo>
                <a:lnTo>
                  <a:pt x="482" y="1180"/>
                </a:lnTo>
                <a:lnTo>
                  <a:pt x="482" y="1180"/>
                </a:lnTo>
                <a:lnTo>
                  <a:pt x="485" y="1160"/>
                </a:lnTo>
                <a:lnTo>
                  <a:pt x="486" y="1147"/>
                </a:lnTo>
                <a:lnTo>
                  <a:pt x="486" y="1133"/>
                </a:lnTo>
                <a:lnTo>
                  <a:pt x="486" y="1133"/>
                </a:lnTo>
                <a:lnTo>
                  <a:pt x="485" y="1124"/>
                </a:lnTo>
                <a:lnTo>
                  <a:pt x="482" y="1116"/>
                </a:lnTo>
                <a:lnTo>
                  <a:pt x="476" y="1104"/>
                </a:lnTo>
                <a:lnTo>
                  <a:pt x="476" y="1104"/>
                </a:lnTo>
                <a:lnTo>
                  <a:pt x="472" y="1091"/>
                </a:lnTo>
                <a:lnTo>
                  <a:pt x="467" y="1073"/>
                </a:lnTo>
                <a:lnTo>
                  <a:pt x="467" y="1073"/>
                </a:lnTo>
                <a:lnTo>
                  <a:pt x="462" y="1059"/>
                </a:lnTo>
                <a:lnTo>
                  <a:pt x="455" y="1041"/>
                </a:lnTo>
                <a:lnTo>
                  <a:pt x="443" y="1018"/>
                </a:lnTo>
                <a:lnTo>
                  <a:pt x="443" y="1018"/>
                </a:lnTo>
                <a:lnTo>
                  <a:pt x="361" y="885"/>
                </a:lnTo>
                <a:lnTo>
                  <a:pt x="361" y="832"/>
                </a:lnTo>
                <a:lnTo>
                  <a:pt x="361" y="832"/>
                </a:lnTo>
                <a:lnTo>
                  <a:pt x="371" y="830"/>
                </a:lnTo>
                <a:lnTo>
                  <a:pt x="380" y="825"/>
                </a:lnTo>
                <a:lnTo>
                  <a:pt x="391" y="821"/>
                </a:lnTo>
                <a:lnTo>
                  <a:pt x="391" y="821"/>
                </a:lnTo>
                <a:lnTo>
                  <a:pt x="402" y="815"/>
                </a:lnTo>
                <a:lnTo>
                  <a:pt x="410" y="809"/>
                </a:lnTo>
                <a:lnTo>
                  <a:pt x="416" y="804"/>
                </a:lnTo>
                <a:lnTo>
                  <a:pt x="418" y="799"/>
                </a:lnTo>
                <a:lnTo>
                  <a:pt x="418" y="799"/>
                </a:lnTo>
                <a:lnTo>
                  <a:pt x="416" y="771"/>
                </a:lnTo>
                <a:lnTo>
                  <a:pt x="409" y="711"/>
                </a:lnTo>
                <a:lnTo>
                  <a:pt x="397" y="623"/>
                </a:lnTo>
                <a:lnTo>
                  <a:pt x="397" y="623"/>
                </a:lnTo>
                <a:lnTo>
                  <a:pt x="395" y="612"/>
                </a:lnTo>
                <a:lnTo>
                  <a:pt x="389" y="592"/>
                </a:lnTo>
                <a:lnTo>
                  <a:pt x="379" y="566"/>
                </a:lnTo>
                <a:lnTo>
                  <a:pt x="383" y="523"/>
                </a:lnTo>
                <a:lnTo>
                  <a:pt x="494" y="477"/>
                </a:lnTo>
                <a:lnTo>
                  <a:pt x="494" y="477"/>
                </a:lnTo>
                <a:lnTo>
                  <a:pt x="499" y="416"/>
                </a:lnTo>
                <a:lnTo>
                  <a:pt x="504" y="346"/>
                </a:lnTo>
                <a:lnTo>
                  <a:pt x="504" y="346"/>
                </a:lnTo>
                <a:lnTo>
                  <a:pt x="503" y="339"/>
                </a:lnTo>
                <a:lnTo>
                  <a:pt x="499" y="327"/>
                </a:lnTo>
                <a:lnTo>
                  <a:pt x="487" y="294"/>
                </a:lnTo>
                <a:lnTo>
                  <a:pt x="465" y="231"/>
                </a:lnTo>
                <a:lnTo>
                  <a:pt x="465" y="231"/>
                </a:lnTo>
                <a:lnTo>
                  <a:pt x="461" y="221"/>
                </a:lnTo>
                <a:lnTo>
                  <a:pt x="456" y="211"/>
                </a:lnTo>
                <a:lnTo>
                  <a:pt x="447" y="195"/>
                </a:lnTo>
                <a:lnTo>
                  <a:pt x="431" y="170"/>
                </a:lnTo>
                <a:lnTo>
                  <a:pt x="431" y="170"/>
                </a:lnTo>
                <a:lnTo>
                  <a:pt x="422" y="152"/>
                </a:lnTo>
                <a:lnTo>
                  <a:pt x="422" y="152"/>
                </a:lnTo>
                <a:lnTo>
                  <a:pt x="401" y="132"/>
                </a:lnTo>
                <a:lnTo>
                  <a:pt x="382" y="113"/>
                </a:lnTo>
                <a:lnTo>
                  <a:pt x="364" y="94"/>
                </a:lnTo>
                <a:lnTo>
                  <a:pt x="364" y="94"/>
                </a:lnTo>
                <a:lnTo>
                  <a:pt x="350" y="77"/>
                </a:lnTo>
                <a:lnTo>
                  <a:pt x="334" y="63"/>
                </a:lnTo>
                <a:lnTo>
                  <a:pt x="324" y="51"/>
                </a:lnTo>
                <a:lnTo>
                  <a:pt x="315" y="45"/>
                </a:lnTo>
                <a:lnTo>
                  <a:pt x="315" y="45"/>
                </a:lnTo>
                <a:lnTo>
                  <a:pt x="302" y="42"/>
                </a:lnTo>
                <a:lnTo>
                  <a:pt x="275" y="36"/>
                </a:lnTo>
                <a:lnTo>
                  <a:pt x="241" y="27"/>
                </a:lnTo>
                <a:lnTo>
                  <a:pt x="204" y="18"/>
                </a:lnTo>
                <a:lnTo>
                  <a:pt x="204" y="18"/>
                </a:lnTo>
                <a:lnTo>
                  <a:pt x="175" y="11"/>
                </a:lnTo>
                <a:lnTo>
                  <a:pt x="160" y="7"/>
                </a:lnTo>
                <a:lnTo>
                  <a:pt x="153" y="6"/>
                </a:lnTo>
                <a:lnTo>
                  <a:pt x="152" y="6"/>
                </a:lnTo>
                <a:lnTo>
                  <a:pt x="0" y="0"/>
                </a:lnTo>
                <a:lnTo>
                  <a:pt x="97" y="259"/>
                </a:lnTo>
                <a:lnTo>
                  <a:pt x="177" y="331"/>
                </a:lnTo>
                <a:lnTo>
                  <a:pt x="177" y="331"/>
                </a:lnTo>
                <a:lnTo>
                  <a:pt x="155" y="351"/>
                </a:lnTo>
                <a:lnTo>
                  <a:pt x="141" y="365"/>
                </a:lnTo>
                <a:lnTo>
                  <a:pt x="136" y="370"/>
                </a:lnTo>
                <a:lnTo>
                  <a:pt x="134" y="371"/>
                </a:lnTo>
                <a:lnTo>
                  <a:pt x="134" y="371"/>
                </a:lnTo>
                <a:lnTo>
                  <a:pt x="130" y="362"/>
                </a:lnTo>
                <a:lnTo>
                  <a:pt x="128" y="356"/>
                </a:lnTo>
                <a:lnTo>
                  <a:pt x="126" y="353"/>
                </a:lnTo>
                <a:lnTo>
                  <a:pt x="124" y="352"/>
                </a:lnTo>
                <a:lnTo>
                  <a:pt x="124" y="352"/>
                </a:lnTo>
                <a:lnTo>
                  <a:pt x="120" y="351"/>
                </a:lnTo>
                <a:lnTo>
                  <a:pt x="115" y="351"/>
                </a:lnTo>
                <a:lnTo>
                  <a:pt x="111" y="352"/>
                </a:lnTo>
                <a:lnTo>
                  <a:pt x="110" y="353"/>
                </a:lnTo>
                <a:lnTo>
                  <a:pt x="109" y="356"/>
                </a:lnTo>
                <a:lnTo>
                  <a:pt x="109" y="356"/>
                </a:lnTo>
                <a:lnTo>
                  <a:pt x="109" y="362"/>
                </a:lnTo>
                <a:lnTo>
                  <a:pt x="109" y="364"/>
                </a:lnTo>
                <a:lnTo>
                  <a:pt x="109" y="364"/>
                </a:lnTo>
                <a:lnTo>
                  <a:pt x="105" y="365"/>
                </a:lnTo>
                <a:lnTo>
                  <a:pt x="102" y="368"/>
                </a:lnTo>
                <a:lnTo>
                  <a:pt x="99" y="371"/>
                </a:lnTo>
                <a:lnTo>
                  <a:pt x="99" y="371"/>
                </a:lnTo>
                <a:lnTo>
                  <a:pt x="101" y="374"/>
                </a:lnTo>
                <a:lnTo>
                  <a:pt x="102" y="376"/>
                </a:lnTo>
                <a:lnTo>
                  <a:pt x="103" y="378"/>
                </a:lnTo>
                <a:lnTo>
                  <a:pt x="99" y="380"/>
                </a:lnTo>
                <a:lnTo>
                  <a:pt x="99" y="380"/>
                </a:lnTo>
                <a:lnTo>
                  <a:pt x="96" y="382"/>
                </a:lnTo>
                <a:lnTo>
                  <a:pt x="92" y="385"/>
                </a:lnTo>
                <a:lnTo>
                  <a:pt x="90" y="390"/>
                </a:lnTo>
                <a:lnTo>
                  <a:pt x="88" y="395"/>
                </a:lnTo>
                <a:lnTo>
                  <a:pt x="88" y="395"/>
                </a:lnTo>
                <a:lnTo>
                  <a:pt x="88" y="401"/>
                </a:lnTo>
                <a:lnTo>
                  <a:pt x="89" y="407"/>
                </a:lnTo>
                <a:lnTo>
                  <a:pt x="91" y="416"/>
                </a:lnTo>
                <a:lnTo>
                  <a:pt x="91" y="416"/>
                </a:lnTo>
                <a:lnTo>
                  <a:pt x="94" y="428"/>
                </a:lnTo>
                <a:lnTo>
                  <a:pt x="94" y="428"/>
                </a:lnTo>
                <a:lnTo>
                  <a:pt x="88" y="444"/>
                </a:lnTo>
                <a:lnTo>
                  <a:pt x="85" y="454"/>
                </a:lnTo>
                <a:lnTo>
                  <a:pt x="84" y="458"/>
                </a:lnTo>
                <a:lnTo>
                  <a:pt x="85" y="459"/>
                </a:lnTo>
                <a:lnTo>
                  <a:pt x="85" y="459"/>
                </a:lnTo>
                <a:lnTo>
                  <a:pt x="89" y="459"/>
                </a:lnTo>
                <a:lnTo>
                  <a:pt x="91" y="459"/>
                </a:lnTo>
                <a:lnTo>
                  <a:pt x="94" y="453"/>
                </a:lnTo>
                <a:close/>
                <a:moveTo>
                  <a:pt x="167" y="352"/>
                </a:moveTo>
                <a:lnTo>
                  <a:pt x="163" y="371"/>
                </a:lnTo>
                <a:lnTo>
                  <a:pt x="163" y="371"/>
                </a:lnTo>
                <a:lnTo>
                  <a:pt x="161" y="375"/>
                </a:lnTo>
                <a:lnTo>
                  <a:pt x="159" y="380"/>
                </a:lnTo>
                <a:lnTo>
                  <a:pt x="158" y="383"/>
                </a:lnTo>
                <a:lnTo>
                  <a:pt x="158" y="383"/>
                </a:lnTo>
                <a:lnTo>
                  <a:pt x="152" y="416"/>
                </a:lnTo>
                <a:lnTo>
                  <a:pt x="152" y="416"/>
                </a:lnTo>
                <a:lnTo>
                  <a:pt x="152" y="412"/>
                </a:lnTo>
                <a:lnTo>
                  <a:pt x="150" y="408"/>
                </a:lnTo>
                <a:lnTo>
                  <a:pt x="152" y="407"/>
                </a:lnTo>
                <a:lnTo>
                  <a:pt x="152" y="407"/>
                </a:lnTo>
                <a:lnTo>
                  <a:pt x="152" y="402"/>
                </a:lnTo>
                <a:lnTo>
                  <a:pt x="149" y="390"/>
                </a:lnTo>
                <a:lnTo>
                  <a:pt x="146" y="374"/>
                </a:lnTo>
                <a:lnTo>
                  <a:pt x="167" y="352"/>
                </a:lnTo>
                <a:close/>
                <a:moveTo>
                  <a:pt x="328" y="966"/>
                </a:moveTo>
                <a:lnTo>
                  <a:pt x="328" y="966"/>
                </a:lnTo>
                <a:lnTo>
                  <a:pt x="329" y="966"/>
                </a:lnTo>
                <a:lnTo>
                  <a:pt x="334" y="966"/>
                </a:lnTo>
                <a:lnTo>
                  <a:pt x="334" y="966"/>
                </a:lnTo>
                <a:lnTo>
                  <a:pt x="337" y="969"/>
                </a:lnTo>
                <a:lnTo>
                  <a:pt x="340" y="972"/>
                </a:lnTo>
                <a:lnTo>
                  <a:pt x="346" y="978"/>
                </a:lnTo>
                <a:lnTo>
                  <a:pt x="346" y="978"/>
                </a:lnTo>
                <a:lnTo>
                  <a:pt x="357" y="998"/>
                </a:lnTo>
                <a:lnTo>
                  <a:pt x="364" y="1013"/>
                </a:lnTo>
                <a:lnTo>
                  <a:pt x="367" y="1024"/>
                </a:lnTo>
                <a:lnTo>
                  <a:pt x="367" y="1024"/>
                </a:lnTo>
                <a:lnTo>
                  <a:pt x="371" y="1037"/>
                </a:lnTo>
                <a:lnTo>
                  <a:pt x="377" y="1058"/>
                </a:lnTo>
                <a:lnTo>
                  <a:pt x="389" y="1097"/>
                </a:lnTo>
                <a:lnTo>
                  <a:pt x="389" y="1097"/>
                </a:lnTo>
                <a:lnTo>
                  <a:pt x="391" y="1109"/>
                </a:lnTo>
                <a:lnTo>
                  <a:pt x="393" y="1112"/>
                </a:lnTo>
                <a:lnTo>
                  <a:pt x="395" y="1113"/>
                </a:lnTo>
                <a:lnTo>
                  <a:pt x="395" y="1112"/>
                </a:lnTo>
                <a:lnTo>
                  <a:pt x="395" y="1112"/>
                </a:lnTo>
                <a:lnTo>
                  <a:pt x="396" y="1119"/>
                </a:lnTo>
                <a:lnTo>
                  <a:pt x="396" y="1126"/>
                </a:lnTo>
                <a:lnTo>
                  <a:pt x="395" y="1137"/>
                </a:lnTo>
                <a:lnTo>
                  <a:pt x="395" y="1137"/>
                </a:lnTo>
                <a:lnTo>
                  <a:pt x="391" y="1143"/>
                </a:lnTo>
                <a:lnTo>
                  <a:pt x="386" y="1150"/>
                </a:lnTo>
                <a:lnTo>
                  <a:pt x="371" y="1165"/>
                </a:lnTo>
                <a:lnTo>
                  <a:pt x="356" y="1177"/>
                </a:lnTo>
                <a:lnTo>
                  <a:pt x="350" y="1182"/>
                </a:lnTo>
                <a:lnTo>
                  <a:pt x="350" y="1182"/>
                </a:lnTo>
                <a:lnTo>
                  <a:pt x="346" y="1175"/>
                </a:lnTo>
                <a:lnTo>
                  <a:pt x="342" y="1161"/>
                </a:lnTo>
                <a:lnTo>
                  <a:pt x="342" y="1161"/>
                </a:lnTo>
                <a:lnTo>
                  <a:pt x="341" y="1156"/>
                </a:lnTo>
                <a:lnTo>
                  <a:pt x="339" y="1152"/>
                </a:lnTo>
                <a:lnTo>
                  <a:pt x="338" y="1152"/>
                </a:lnTo>
                <a:lnTo>
                  <a:pt x="337" y="1152"/>
                </a:lnTo>
                <a:lnTo>
                  <a:pt x="340" y="1145"/>
                </a:lnTo>
                <a:lnTo>
                  <a:pt x="340" y="1137"/>
                </a:lnTo>
                <a:lnTo>
                  <a:pt x="340" y="1137"/>
                </a:lnTo>
                <a:lnTo>
                  <a:pt x="342" y="1112"/>
                </a:lnTo>
                <a:lnTo>
                  <a:pt x="342" y="1112"/>
                </a:lnTo>
                <a:lnTo>
                  <a:pt x="344" y="1103"/>
                </a:lnTo>
                <a:lnTo>
                  <a:pt x="345" y="1087"/>
                </a:lnTo>
                <a:lnTo>
                  <a:pt x="344" y="1068"/>
                </a:lnTo>
                <a:lnTo>
                  <a:pt x="342" y="1058"/>
                </a:lnTo>
                <a:lnTo>
                  <a:pt x="340" y="1046"/>
                </a:lnTo>
                <a:lnTo>
                  <a:pt x="340" y="1046"/>
                </a:lnTo>
                <a:lnTo>
                  <a:pt x="334" y="1020"/>
                </a:lnTo>
                <a:lnTo>
                  <a:pt x="331" y="994"/>
                </a:lnTo>
                <a:lnTo>
                  <a:pt x="328" y="966"/>
                </a:lnTo>
                <a:lnTo>
                  <a:pt x="328" y="9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id="{7DA12262-9EF4-48FC-B72A-9602ED309ACE}"/>
              </a:ext>
            </a:extLst>
          </p:cNvPr>
          <p:cNvSpPr>
            <a:spLocks noEditPoints="1"/>
          </p:cNvSpPr>
          <p:nvPr/>
        </p:nvSpPr>
        <p:spPr bwMode="auto">
          <a:xfrm>
            <a:off x="2501417" y="4680829"/>
            <a:ext cx="879025" cy="1671644"/>
          </a:xfrm>
          <a:custGeom>
            <a:avLst/>
            <a:gdLst>
              <a:gd name="T0" fmla="*/ 223 w 763"/>
              <a:gd name="T1" fmla="*/ 565 h 1451"/>
              <a:gd name="T2" fmla="*/ 240 w 763"/>
              <a:gd name="T3" fmla="*/ 606 h 1451"/>
              <a:gd name="T4" fmla="*/ 279 w 763"/>
              <a:gd name="T5" fmla="*/ 612 h 1451"/>
              <a:gd name="T6" fmla="*/ 314 w 763"/>
              <a:gd name="T7" fmla="*/ 580 h 1451"/>
              <a:gd name="T8" fmla="*/ 298 w 763"/>
              <a:gd name="T9" fmla="*/ 716 h 1451"/>
              <a:gd name="T10" fmla="*/ 277 w 763"/>
              <a:gd name="T11" fmla="*/ 885 h 1451"/>
              <a:gd name="T12" fmla="*/ 321 w 763"/>
              <a:gd name="T13" fmla="*/ 984 h 1451"/>
              <a:gd name="T14" fmla="*/ 336 w 763"/>
              <a:gd name="T15" fmla="*/ 1271 h 1451"/>
              <a:gd name="T16" fmla="*/ 346 w 763"/>
              <a:gd name="T17" fmla="*/ 1319 h 1451"/>
              <a:gd name="T18" fmla="*/ 384 w 763"/>
              <a:gd name="T19" fmla="*/ 1333 h 1451"/>
              <a:gd name="T20" fmla="*/ 381 w 763"/>
              <a:gd name="T21" fmla="*/ 1393 h 1451"/>
              <a:gd name="T22" fmla="*/ 400 w 763"/>
              <a:gd name="T23" fmla="*/ 1429 h 1451"/>
              <a:gd name="T24" fmla="*/ 449 w 763"/>
              <a:gd name="T25" fmla="*/ 1451 h 1451"/>
              <a:gd name="T26" fmla="*/ 464 w 763"/>
              <a:gd name="T27" fmla="*/ 1423 h 1451"/>
              <a:gd name="T28" fmla="*/ 449 w 763"/>
              <a:gd name="T29" fmla="*/ 1380 h 1451"/>
              <a:gd name="T30" fmla="*/ 445 w 763"/>
              <a:gd name="T31" fmla="*/ 1361 h 1451"/>
              <a:gd name="T32" fmla="*/ 445 w 763"/>
              <a:gd name="T33" fmla="*/ 1182 h 1451"/>
              <a:gd name="T34" fmla="*/ 445 w 763"/>
              <a:gd name="T35" fmla="*/ 1006 h 1451"/>
              <a:gd name="T36" fmla="*/ 469 w 763"/>
              <a:gd name="T37" fmla="*/ 949 h 1451"/>
              <a:gd name="T38" fmla="*/ 502 w 763"/>
              <a:gd name="T39" fmla="*/ 1048 h 1451"/>
              <a:gd name="T40" fmla="*/ 531 w 763"/>
              <a:gd name="T41" fmla="*/ 1115 h 1451"/>
              <a:gd name="T42" fmla="*/ 565 w 763"/>
              <a:gd name="T43" fmla="*/ 1272 h 1451"/>
              <a:gd name="T44" fmla="*/ 578 w 763"/>
              <a:gd name="T45" fmla="*/ 1309 h 1451"/>
              <a:gd name="T46" fmla="*/ 583 w 763"/>
              <a:gd name="T47" fmla="*/ 1345 h 1451"/>
              <a:gd name="T48" fmla="*/ 578 w 763"/>
              <a:gd name="T49" fmla="*/ 1380 h 1451"/>
              <a:gd name="T50" fmla="*/ 579 w 763"/>
              <a:gd name="T51" fmla="*/ 1403 h 1451"/>
              <a:gd name="T52" fmla="*/ 628 w 763"/>
              <a:gd name="T53" fmla="*/ 1434 h 1451"/>
              <a:gd name="T54" fmla="*/ 648 w 763"/>
              <a:gd name="T55" fmla="*/ 1415 h 1451"/>
              <a:gd name="T56" fmla="*/ 634 w 763"/>
              <a:gd name="T57" fmla="*/ 1371 h 1451"/>
              <a:gd name="T58" fmla="*/ 630 w 763"/>
              <a:gd name="T59" fmla="*/ 1347 h 1451"/>
              <a:gd name="T60" fmla="*/ 630 w 763"/>
              <a:gd name="T61" fmla="*/ 1328 h 1451"/>
              <a:gd name="T62" fmla="*/ 650 w 763"/>
              <a:gd name="T63" fmla="*/ 1316 h 1451"/>
              <a:gd name="T64" fmla="*/ 653 w 763"/>
              <a:gd name="T65" fmla="*/ 1173 h 1451"/>
              <a:gd name="T66" fmla="*/ 652 w 763"/>
              <a:gd name="T67" fmla="*/ 1072 h 1451"/>
              <a:gd name="T68" fmla="*/ 723 w 763"/>
              <a:gd name="T69" fmla="*/ 903 h 1451"/>
              <a:gd name="T70" fmla="*/ 763 w 763"/>
              <a:gd name="T71" fmla="*/ 895 h 1451"/>
              <a:gd name="T72" fmla="*/ 760 w 763"/>
              <a:gd name="T73" fmla="*/ 757 h 1451"/>
              <a:gd name="T74" fmla="*/ 757 w 763"/>
              <a:gd name="T75" fmla="*/ 702 h 1451"/>
              <a:gd name="T76" fmla="*/ 687 w 763"/>
              <a:gd name="T77" fmla="*/ 584 h 1451"/>
              <a:gd name="T78" fmla="*/ 649 w 763"/>
              <a:gd name="T79" fmla="*/ 451 h 1451"/>
              <a:gd name="T80" fmla="*/ 611 w 763"/>
              <a:gd name="T81" fmla="*/ 370 h 1451"/>
              <a:gd name="T82" fmla="*/ 545 w 763"/>
              <a:gd name="T83" fmla="*/ 347 h 1451"/>
              <a:gd name="T84" fmla="*/ 535 w 763"/>
              <a:gd name="T85" fmla="*/ 332 h 1451"/>
              <a:gd name="T86" fmla="*/ 559 w 763"/>
              <a:gd name="T87" fmla="*/ 319 h 1451"/>
              <a:gd name="T88" fmla="*/ 592 w 763"/>
              <a:gd name="T89" fmla="*/ 299 h 1451"/>
              <a:gd name="T90" fmla="*/ 635 w 763"/>
              <a:gd name="T91" fmla="*/ 204 h 1451"/>
              <a:gd name="T92" fmla="*/ 564 w 763"/>
              <a:gd name="T93" fmla="*/ 48 h 1451"/>
              <a:gd name="T94" fmla="*/ 450 w 763"/>
              <a:gd name="T95" fmla="*/ 41 h 1451"/>
              <a:gd name="T96" fmla="*/ 292 w 763"/>
              <a:gd name="T97" fmla="*/ 23 h 1451"/>
              <a:gd name="T98" fmla="*/ 112 w 763"/>
              <a:gd name="T99" fmla="*/ 83 h 1451"/>
              <a:gd name="T100" fmla="*/ 23 w 763"/>
              <a:gd name="T101" fmla="*/ 237 h 1451"/>
              <a:gd name="T102" fmla="*/ 0 w 763"/>
              <a:gd name="T103" fmla="*/ 351 h 1451"/>
              <a:gd name="T104" fmla="*/ 198 w 763"/>
              <a:gd name="T105" fmla="*/ 382 h 1451"/>
              <a:gd name="T106" fmla="*/ 697 w 763"/>
              <a:gd name="T107" fmla="*/ 645 h 1451"/>
              <a:gd name="T108" fmla="*/ 706 w 763"/>
              <a:gd name="T109" fmla="*/ 693 h 1451"/>
              <a:gd name="T110" fmla="*/ 692 w 763"/>
              <a:gd name="T111" fmla="*/ 693 h 1451"/>
              <a:gd name="T112" fmla="*/ 706 w 763"/>
              <a:gd name="T113" fmla="*/ 693 h 1451"/>
              <a:gd name="T114" fmla="*/ 659 w 763"/>
              <a:gd name="T115" fmla="*/ 697 h 1451"/>
              <a:gd name="T116" fmla="*/ 630 w 763"/>
              <a:gd name="T117" fmla="*/ 688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3" h="1451">
                <a:moveTo>
                  <a:pt x="279" y="413"/>
                </a:moveTo>
                <a:lnTo>
                  <a:pt x="279" y="413"/>
                </a:lnTo>
                <a:lnTo>
                  <a:pt x="223" y="555"/>
                </a:lnTo>
                <a:lnTo>
                  <a:pt x="223" y="555"/>
                </a:lnTo>
                <a:lnTo>
                  <a:pt x="223" y="559"/>
                </a:lnTo>
                <a:lnTo>
                  <a:pt x="223" y="565"/>
                </a:lnTo>
                <a:lnTo>
                  <a:pt x="225" y="578"/>
                </a:lnTo>
                <a:lnTo>
                  <a:pt x="230" y="592"/>
                </a:lnTo>
                <a:lnTo>
                  <a:pt x="233" y="598"/>
                </a:lnTo>
                <a:lnTo>
                  <a:pt x="237" y="603"/>
                </a:lnTo>
                <a:lnTo>
                  <a:pt x="237" y="603"/>
                </a:lnTo>
                <a:lnTo>
                  <a:pt x="240" y="606"/>
                </a:lnTo>
                <a:lnTo>
                  <a:pt x="245" y="609"/>
                </a:lnTo>
                <a:lnTo>
                  <a:pt x="250" y="610"/>
                </a:lnTo>
                <a:lnTo>
                  <a:pt x="256" y="611"/>
                </a:lnTo>
                <a:lnTo>
                  <a:pt x="268" y="612"/>
                </a:lnTo>
                <a:lnTo>
                  <a:pt x="279" y="612"/>
                </a:lnTo>
                <a:lnTo>
                  <a:pt x="279" y="612"/>
                </a:lnTo>
                <a:lnTo>
                  <a:pt x="283" y="612"/>
                </a:lnTo>
                <a:lnTo>
                  <a:pt x="285" y="611"/>
                </a:lnTo>
                <a:lnTo>
                  <a:pt x="291" y="606"/>
                </a:lnTo>
                <a:lnTo>
                  <a:pt x="298" y="600"/>
                </a:lnTo>
                <a:lnTo>
                  <a:pt x="304" y="593"/>
                </a:lnTo>
                <a:lnTo>
                  <a:pt x="314" y="580"/>
                </a:lnTo>
                <a:lnTo>
                  <a:pt x="317" y="574"/>
                </a:lnTo>
                <a:lnTo>
                  <a:pt x="317" y="574"/>
                </a:lnTo>
                <a:lnTo>
                  <a:pt x="310" y="636"/>
                </a:lnTo>
                <a:lnTo>
                  <a:pt x="303" y="684"/>
                </a:lnTo>
                <a:lnTo>
                  <a:pt x="298" y="716"/>
                </a:lnTo>
                <a:lnTo>
                  <a:pt x="298" y="716"/>
                </a:lnTo>
                <a:lnTo>
                  <a:pt x="281" y="808"/>
                </a:lnTo>
                <a:lnTo>
                  <a:pt x="272" y="859"/>
                </a:lnTo>
                <a:lnTo>
                  <a:pt x="270" y="875"/>
                </a:lnTo>
                <a:lnTo>
                  <a:pt x="270" y="882"/>
                </a:lnTo>
                <a:lnTo>
                  <a:pt x="270" y="882"/>
                </a:lnTo>
                <a:lnTo>
                  <a:pt x="277" y="885"/>
                </a:lnTo>
                <a:lnTo>
                  <a:pt x="290" y="888"/>
                </a:lnTo>
                <a:lnTo>
                  <a:pt x="308" y="892"/>
                </a:lnTo>
                <a:lnTo>
                  <a:pt x="308" y="892"/>
                </a:lnTo>
                <a:lnTo>
                  <a:pt x="315" y="935"/>
                </a:lnTo>
                <a:lnTo>
                  <a:pt x="320" y="969"/>
                </a:lnTo>
                <a:lnTo>
                  <a:pt x="321" y="984"/>
                </a:lnTo>
                <a:lnTo>
                  <a:pt x="322" y="996"/>
                </a:lnTo>
                <a:lnTo>
                  <a:pt x="322" y="996"/>
                </a:lnTo>
                <a:lnTo>
                  <a:pt x="324" y="1047"/>
                </a:lnTo>
                <a:lnTo>
                  <a:pt x="329" y="1136"/>
                </a:lnTo>
                <a:lnTo>
                  <a:pt x="335" y="1224"/>
                </a:lnTo>
                <a:lnTo>
                  <a:pt x="336" y="1271"/>
                </a:lnTo>
                <a:lnTo>
                  <a:pt x="336" y="1271"/>
                </a:lnTo>
                <a:lnTo>
                  <a:pt x="336" y="1284"/>
                </a:lnTo>
                <a:lnTo>
                  <a:pt x="338" y="1296"/>
                </a:lnTo>
                <a:lnTo>
                  <a:pt x="341" y="1308"/>
                </a:lnTo>
                <a:lnTo>
                  <a:pt x="346" y="1319"/>
                </a:lnTo>
                <a:lnTo>
                  <a:pt x="346" y="1319"/>
                </a:lnTo>
                <a:lnTo>
                  <a:pt x="349" y="1323"/>
                </a:lnTo>
                <a:lnTo>
                  <a:pt x="355" y="1327"/>
                </a:lnTo>
                <a:lnTo>
                  <a:pt x="361" y="1329"/>
                </a:lnTo>
                <a:lnTo>
                  <a:pt x="367" y="1330"/>
                </a:lnTo>
                <a:lnTo>
                  <a:pt x="379" y="1333"/>
                </a:lnTo>
                <a:lnTo>
                  <a:pt x="384" y="1333"/>
                </a:lnTo>
                <a:lnTo>
                  <a:pt x="384" y="1333"/>
                </a:lnTo>
                <a:lnTo>
                  <a:pt x="384" y="1352"/>
                </a:lnTo>
                <a:lnTo>
                  <a:pt x="384" y="1366"/>
                </a:lnTo>
                <a:lnTo>
                  <a:pt x="384" y="1376"/>
                </a:lnTo>
                <a:lnTo>
                  <a:pt x="384" y="1376"/>
                </a:lnTo>
                <a:lnTo>
                  <a:pt x="381" y="1393"/>
                </a:lnTo>
                <a:lnTo>
                  <a:pt x="379" y="1413"/>
                </a:lnTo>
                <a:lnTo>
                  <a:pt x="379" y="1413"/>
                </a:lnTo>
                <a:lnTo>
                  <a:pt x="379" y="1416"/>
                </a:lnTo>
                <a:lnTo>
                  <a:pt x="380" y="1417"/>
                </a:lnTo>
                <a:lnTo>
                  <a:pt x="385" y="1421"/>
                </a:lnTo>
                <a:lnTo>
                  <a:pt x="400" y="1429"/>
                </a:lnTo>
                <a:lnTo>
                  <a:pt x="418" y="1437"/>
                </a:lnTo>
                <a:lnTo>
                  <a:pt x="428" y="1442"/>
                </a:lnTo>
                <a:lnTo>
                  <a:pt x="436" y="1447"/>
                </a:lnTo>
                <a:lnTo>
                  <a:pt x="436" y="1447"/>
                </a:lnTo>
                <a:lnTo>
                  <a:pt x="443" y="1450"/>
                </a:lnTo>
                <a:lnTo>
                  <a:pt x="449" y="1451"/>
                </a:lnTo>
                <a:lnTo>
                  <a:pt x="454" y="1450"/>
                </a:lnTo>
                <a:lnTo>
                  <a:pt x="457" y="1447"/>
                </a:lnTo>
                <a:lnTo>
                  <a:pt x="460" y="1442"/>
                </a:lnTo>
                <a:lnTo>
                  <a:pt x="462" y="1436"/>
                </a:lnTo>
                <a:lnTo>
                  <a:pt x="463" y="1430"/>
                </a:lnTo>
                <a:lnTo>
                  <a:pt x="464" y="1423"/>
                </a:lnTo>
                <a:lnTo>
                  <a:pt x="464" y="1423"/>
                </a:lnTo>
                <a:lnTo>
                  <a:pt x="464" y="1416"/>
                </a:lnTo>
                <a:lnTo>
                  <a:pt x="462" y="1408"/>
                </a:lnTo>
                <a:lnTo>
                  <a:pt x="458" y="1399"/>
                </a:lnTo>
                <a:lnTo>
                  <a:pt x="455" y="1392"/>
                </a:lnTo>
                <a:lnTo>
                  <a:pt x="449" y="1380"/>
                </a:lnTo>
                <a:lnTo>
                  <a:pt x="445" y="1376"/>
                </a:lnTo>
                <a:lnTo>
                  <a:pt x="445" y="1376"/>
                </a:lnTo>
                <a:lnTo>
                  <a:pt x="444" y="1370"/>
                </a:lnTo>
                <a:lnTo>
                  <a:pt x="444" y="1365"/>
                </a:lnTo>
                <a:lnTo>
                  <a:pt x="445" y="1361"/>
                </a:lnTo>
                <a:lnTo>
                  <a:pt x="445" y="1361"/>
                </a:lnTo>
                <a:lnTo>
                  <a:pt x="447" y="1358"/>
                </a:lnTo>
                <a:lnTo>
                  <a:pt x="447" y="1355"/>
                </a:lnTo>
                <a:lnTo>
                  <a:pt x="445" y="1352"/>
                </a:lnTo>
                <a:lnTo>
                  <a:pt x="445" y="1352"/>
                </a:lnTo>
                <a:lnTo>
                  <a:pt x="445" y="1255"/>
                </a:lnTo>
                <a:lnTo>
                  <a:pt x="445" y="1182"/>
                </a:lnTo>
                <a:lnTo>
                  <a:pt x="445" y="1134"/>
                </a:lnTo>
                <a:lnTo>
                  <a:pt x="445" y="1134"/>
                </a:lnTo>
                <a:lnTo>
                  <a:pt x="445" y="1103"/>
                </a:lnTo>
                <a:lnTo>
                  <a:pt x="445" y="1066"/>
                </a:lnTo>
                <a:lnTo>
                  <a:pt x="445" y="1006"/>
                </a:lnTo>
                <a:lnTo>
                  <a:pt x="445" y="1006"/>
                </a:lnTo>
                <a:lnTo>
                  <a:pt x="447" y="996"/>
                </a:lnTo>
                <a:lnTo>
                  <a:pt x="449" y="988"/>
                </a:lnTo>
                <a:lnTo>
                  <a:pt x="451" y="980"/>
                </a:lnTo>
                <a:lnTo>
                  <a:pt x="456" y="971"/>
                </a:lnTo>
                <a:lnTo>
                  <a:pt x="463" y="958"/>
                </a:lnTo>
                <a:lnTo>
                  <a:pt x="469" y="949"/>
                </a:lnTo>
                <a:lnTo>
                  <a:pt x="469" y="949"/>
                </a:lnTo>
                <a:lnTo>
                  <a:pt x="470" y="949"/>
                </a:lnTo>
                <a:lnTo>
                  <a:pt x="471" y="950"/>
                </a:lnTo>
                <a:lnTo>
                  <a:pt x="476" y="958"/>
                </a:lnTo>
                <a:lnTo>
                  <a:pt x="486" y="989"/>
                </a:lnTo>
                <a:lnTo>
                  <a:pt x="502" y="1048"/>
                </a:lnTo>
                <a:lnTo>
                  <a:pt x="502" y="1048"/>
                </a:lnTo>
                <a:lnTo>
                  <a:pt x="507" y="1061"/>
                </a:lnTo>
                <a:lnTo>
                  <a:pt x="515" y="1078"/>
                </a:lnTo>
                <a:lnTo>
                  <a:pt x="524" y="1096"/>
                </a:lnTo>
                <a:lnTo>
                  <a:pt x="531" y="1115"/>
                </a:lnTo>
                <a:lnTo>
                  <a:pt x="531" y="1115"/>
                </a:lnTo>
                <a:lnTo>
                  <a:pt x="539" y="1148"/>
                </a:lnTo>
                <a:lnTo>
                  <a:pt x="550" y="1195"/>
                </a:lnTo>
                <a:lnTo>
                  <a:pt x="559" y="1240"/>
                </a:lnTo>
                <a:lnTo>
                  <a:pt x="564" y="1266"/>
                </a:lnTo>
                <a:lnTo>
                  <a:pt x="564" y="1266"/>
                </a:lnTo>
                <a:lnTo>
                  <a:pt x="565" y="1272"/>
                </a:lnTo>
                <a:lnTo>
                  <a:pt x="566" y="1278"/>
                </a:lnTo>
                <a:lnTo>
                  <a:pt x="572" y="1291"/>
                </a:lnTo>
                <a:lnTo>
                  <a:pt x="577" y="1303"/>
                </a:lnTo>
                <a:lnTo>
                  <a:pt x="578" y="1307"/>
                </a:lnTo>
                <a:lnTo>
                  <a:pt x="578" y="1309"/>
                </a:lnTo>
                <a:lnTo>
                  <a:pt x="578" y="1309"/>
                </a:lnTo>
                <a:lnTo>
                  <a:pt x="578" y="1313"/>
                </a:lnTo>
                <a:lnTo>
                  <a:pt x="579" y="1319"/>
                </a:lnTo>
                <a:lnTo>
                  <a:pt x="583" y="1333"/>
                </a:lnTo>
                <a:lnTo>
                  <a:pt x="583" y="1333"/>
                </a:lnTo>
                <a:lnTo>
                  <a:pt x="583" y="1339"/>
                </a:lnTo>
                <a:lnTo>
                  <a:pt x="583" y="1345"/>
                </a:lnTo>
                <a:lnTo>
                  <a:pt x="583" y="1353"/>
                </a:lnTo>
                <a:lnTo>
                  <a:pt x="583" y="1361"/>
                </a:lnTo>
                <a:lnTo>
                  <a:pt x="583" y="1361"/>
                </a:lnTo>
                <a:lnTo>
                  <a:pt x="583" y="1366"/>
                </a:lnTo>
                <a:lnTo>
                  <a:pt x="582" y="1371"/>
                </a:lnTo>
                <a:lnTo>
                  <a:pt x="578" y="1380"/>
                </a:lnTo>
                <a:lnTo>
                  <a:pt x="575" y="1389"/>
                </a:lnTo>
                <a:lnTo>
                  <a:pt x="573" y="1392"/>
                </a:lnTo>
                <a:lnTo>
                  <a:pt x="573" y="1394"/>
                </a:lnTo>
                <a:lnTo>
                  <a:pt x="573" y="1394"/>
                </a:lnTo>
                <a:lnTo>
                  <a:pt x="576" y="1398"/>
                </a:lnTo>
                <a:lnTo>
                  <a:pt x="579" y="1403"/>
                </a:lnTo>
                <a:lnTo>
                  <a:pt x="590" y="1413"/>
                </a:lnTo>
                <a:lnTo>
                  <a:pt x="605" y="1424"/>
                </a:lnTo>
                <a:lnTo>
                  <a:pt x="613" y="1429"/>
                </a:lnTo>
                <a:lnTo>
                  <a:pt x="621" y="1432"/>
                </a:lnTo>
                <a:lnTo>
                  <a:pt x="621" y="1432"/>
                </a:lnTo>
                <a:lnTo>
                  <a:pt x="628" y="1434"/>
                </a:lnTo>
                <a:lnTo>
                  <a:pt x="634" y="1434"/>
                </a:lnTo>
                <a:lnTo>
                  <a:pt x="639" y="1432"/>
                </a:lnTo>
                <a:lnTo>
                  <a:pt x="642" y="1429"/>
                </a:lnTo>
                <a:lnTo>
                  <a:pt x="645" y="1425"/>
                </a:lnTo>
                <a:lnTo>
                  <a:pt x="647" y="1419"/>
                </a:lnTo>
                <a:lnTo>
                  <a:pt x="648" y="1415"/>
                </a:lnTo>
                <a:lnTo>
                  <a:pt x="649" y="1409"/>
                </a:lnTo>
                <a:lnTo>
                  <a:pt x="649" y="1409"/>
                </a:lnTo>
                <a:lnTo>
                  <a:pt x="649" y="1403"/>
                </a:lnTo>
                <a:lnTo>
                  <a:pt x="647" y="1396"/>
                </a:lnTo>
                <a:lnTo>
                  <a:pt x="640" y="1381"/>
                </a:lnTo>
                <a:lnTo>
                  <a:pt x="634" y="1371"/>
                </a:lnTo>
                <a:lnTo>
                  <a:pt x="630" y="1366"/>
                </a:lnTo>
                <a:lnTo>
                  <a:pt x="630" y="1366"/>
                </a:lnTo>
                <a:lnTo>
                  <a:pt x="630" y="1358"/>
                </a:lnTo>
                <a:lnTo>
                  <a:pt x="630" y="1352"/>
                </a:lnTo>
                <a:lnTo>
                  <a:pt x="630" y="1347"/>
                </a:lnTo>
                <a:lnTo>
                  <a:pt x="630" y="1347"/>
                </a:lnTo>
                <a:lnTo>
                  <a:pt x="630" y="1342"/>
                </a:lnTo>
                <a:lnTo>
                  <a:pt x="629" y="1335"/>
                </a:lnTo>
                <a:lnTo>
                  <a:pt x="629" y="1330"/>
                </a:lnTo>
                <a:lnTo>
                  <a:pt x="629" y="1328"/>
                </a:lnTo>
                <a:lnTo>
                  <a:pt x="630" y="1328"/>
                </a:lnTo>
                <a:lnTo>
                  <a:pt x="630" y="1328"/>
                </a:lnTo>
                <a:lnTo>
                  <a:pt x="634" y="1328"/>
                </a:lnTo>
                <a:lnTo>
                  <a:pt x="639" y="1327"/>
                </a:lnTo>
                <a:lnTo>
                  <a:pt x="645" y="1323"/>
                </a:lnTo>
                <a:lnTo>
                  <a:pt x="649" y="1319"/>
                </a:lnTo>
                <a:lnTo>
                  <a:pt x="649" y="1319"/>
                </a:lnTo>
                <a:lnTo>
                  <a:pt x="650" y="1316"/>
                </a:lnTo>
                <a:lnTo>
                  <a:pt x="650" y="1310"/>
                </a:lnTo>
                <a:lnTo>
                  <a:pt x="652" y="1295"/>
                </a:lnTo>
                <a:lnTo>
                  <a:pt x="650" y="1249"/>
                </a:lnTo>
                <a:lnTo>
                  <a:pt x="650" y="1200"/>
                </a:lnTo>
                <a:lnTo>
                  <a:pt x="652" y="1180"/>
                </a:lnTo>
                <a:lnTo>
                  <a:pt x="653" y="1173"/>
                </a:lnTo>
                <a:lnTo>
                  <a:pt x="654" y="1167"/>
                </a:lnTo>
                <a:lnTo>
                  <a:pt x="654" y="1167"/>
                </a:lnTo>
                <a:lnTo>
                  <a:pt x="655" y="1160"/>
                </a:lnTo>
                <a:lnTo>
                  <a:pt x="655" y="1148"/>
                </a:lnTo>
                <a:lnTo>
                  <a:pt x="654" y="1115"/>
                </a:lnTo>
                <a:lnTo>
                  <a:pt x="652" y="1072"/>
                </a:lnTo>
                <a:lnTo>
                  <a:pt x="648" y="1025"/>
                </a:lnTo>
                <a:lnTo>
                  <a:pt x="639" y="939"/>
                </a:lnTo>
                <a:lnTo>
                  <a:pt x="635" y="901"/>
                </a:lnTo>
                <a:lnTo>
                  <a:pt x="635" y="901"/>
                </a:lnTo>
                <a:lnTo>
                  <a:pt x="685" y="903"/>
                </a:lnTo>
                <a:lnTo>
                  <a:pt x="723" y="903"/>
                </a:lnTo>
                <a:lnTo>
                  <a:pt x="749" y="901"/>
                </a:lnTo>
                <a:lnTo>
                  <a:pt x="749" y="901"/>
                </a:lnTo>
                <a:lnTo>
                  <a:pt x="755" y="900"/>
                </a:lnTo>
                <a:lnTo>
                  <a:pt x="760" y="899"/>
                </a:lnTo>
                <a:lnTo>
                  <a:pt x="762" y="898"/>
                </a:lnTo>
                <a:lnTo>
                  <a:pt x="763" y="895"/>
                </a:lnTo>
                <a:lnTo>
                  <a:pt x="763" y="892"/>
                </a:lnTo>
                <a:lnTo>
                  <a:pt x="763" y="887"/>
                </a:lnTo>
                <a:lnTo>
                  <a:pt x="763" y="887"/>
                </a:lnTo>
                <a:lnTo>
                  <a:pt x="758" y="792"/>
                </a:lnTo>
                <a:lnTo>
                  <a:pt x="758" y="792"/>
                </a:lnTo>
                <a:lnTo>
                  <a:pt x="760" y="757"/>
                </a:lnTo>
                <a:lnTo>
                  <a:pt x="762" y="729"/>
                </a:lnTo>
                <a:lnTo>
                  <a:pt x="763" y="712"/>
                </a:lnTo>
                <a:lnTo>
                  <a:pt x="763" y="712"/>
                </a:lnTo>
                <a:lnTo>
                  <a:pt x="763" y="709"/>
                </a:lnTo>
                <a:lnTo>
                  <a:pt x="762" y="707"/>
                </a:lnTo>
                <a:lnTo>
                  <a:pt x="757" y="702"/>
                </a:lnTo>
                <a:lnTo>
                  <a:pt x="750" y="699"/>
                </a:lnTo>
                <a:lnTo>
                  <a:pt x="743" y="695"/>
                </a:lnTo>
                <a:lnTo>
                  <a:pt x="728" y="690"/>
                </a:lnTo>
                <a:lnTo>
                  <a:pt x="720" y="688"/>
                </a:lnTo>
                <a:lnTo>
                  <a:pt x="687" y="584"/>
                </a:lnTo>
                <a:lnTo>
                  <a:pt x="687" y="584"/>
                </a:lnTo>
                <a:lnTo>
                  <a:pt x="686" y="566"/>
                </a:lnTo>
                <a:lnTo>
                  <a:pt x="682" y="549"/>
                </a:lnTo>
                <a:lnTo>
                  <a:pt x="678" y="531"/>
                </a:lnTo>
                <a:lnTo>
                  <a:pt x="678" y="531"/>
                </a:lnTo>
                <a:lnTo>
                  <a:pt x="667" y="499"/>
                </a:lnTo>
                <a:lnTo>
                  <a:pt x="649" y="451"/>
                </a:lnTo>
                <a:lnTo>
                  <a:pt x="639" y="425"/>
                </a:lnTo>
                <a:lnTo>
                  <a:pt x="629" y="401"/>
                </a:lnTo>
                <a:lnTo>
                  <a:pt x="620" y="382"/>
                </a:lnTo>
                <a:lnTo>
                  <a:pt x="615" y="375"/>
                </a:lnTo>
                <a:lnTo>
                  <a:pt x="611" y="370"/>
                </a:lnTo>
                <a:lnTo>
                  <a:pt x="611" y="370"/>
                </a:lnTo>
                <a:lnTo>
                  <a:pt x="607" y="367"/>
                </a:lnTo>
                <a:lnTo>
                  <a:pt x="602" y="363"/>
                </a:lnTo>
                <a:lnTo>
                  <a:pt x="591" y="357"/>
                </a:lnTo>
                <a:lnTo>
                  <a:pt x="578" y="352"/>
                </a:lnTo>
                <a:lnTo>
                  <a:pt x="566" y="350"/>
                </a:lnTo>
                <a:lnTo>
                  <a:pt x="545" y="347"/>
                </a:lnTo>
                <a:lnTo>
                  <a:pt x="535" y="347"/>
                </a:lnTo>
                <a:lnTo>
                  <a:pt x="535" y="347"/>
                </a:lnTo>
                <a:lnTo>
                  <a:pt x="534" y="341"/>
                </a:lnTo>
                <a:lnTo>
                  <a:pt x="534" y="336"/>
                </a:lnTo>
                <a:lnTo>
                  <a:pt x="535" y="332"/>
                </a:lnTo>
                <a:lnTo>
                  <a:pt x="535" y="332"/>
                </a:lnTo>
                <a:lnTo>
                  <a:pt x="538" y="331"/>
                </a:lnTo>
                <a:lnTo>
                  <a:pt x="540" y="330"/>
                </a:lnTo>
                <a:lnTo>
                  <a:pt x="546" y="328"/>
                </a:lnTo>
                <a:lnTo>
                  <a:pt x="554" y="323"/>
                </a:lnTo>
                <a:lnTo>
                  <a:pt x="554" y="323"/>
                </a:lnTo>
                <a:lnTo>
                  <a:pt x="559" y="319"/>
                </a:lnTo>
                <a:lnTo>
                  <a:pt x="563" y="317"/>
                </a:lnTo>
                <a:lnTo>
                  <a:pt x="567" y="310"/>
                </a:lnTo>
                <a:lnTo>
                  <a:pt x="569" y="306"/>
                </a:lnTo>
                <a:lnTo>
                  <a:pt x="569" y="304"/>
                </a:lnTo>
                <a:lnTo>
                  <a:pt x="569" y="304"/>
                </a:lnTo>
                <a:lnTo>
                  <a:pt x="592" y="299"/>
                </a:lnTo>
                <a:lnTo>
                  <a:pt x="592" y="299"/>
                </a:lnTo>
                <a:lnTo>
                  <a:pt x="595" y="296"/>
                </a:lnTo>
                <a:lnTo>
                  <a:pt x="598" y="290"/>
                </a:lnTo>
                <a:lnTo>
                  <a:pt x="602" y="280"/>
                </a:lnTo>
                <a:lnTo>
                  <a:pt x="602" y="280"/>
                </a:lnTo>
                <a:lnTo>
                  <a:pt x="635" y="204"/>
                </a:lnTo>
                <a:lnTo>
                  <a:pt x="635" y="204"/>
                </a:lnTo>
                <a:lnTo>
                  <a:pt x="647" y="181"/>
                </a:lnTo>
                <a:lnTo>
                  <a:pt x="662" y="152"/>
                </a:lnTo>
                <a:lnTo>
                  <a:pt x="682" y="119"/>
                </a:lnTo>
                <a:lnTo>
                  <a:pt x="564" y="48"/>
                </a:lnTo>
                <a:lnTo>
                  <a:pt x="564" y="48"/>
                </a:lnTo>
                <a:lnTo>
                  <a:pt x="540" y="48"/>
                </a:lnTo>
                <a:lnTo>
                  <a:pt x="488" y="48"/>
                </a:lnTo>
                <a:lnTo>
                  <a:pt x="488" y="48"/>
                </a:lnTo>
                <a:lnTo>
                  <a:pt x="481" y="48"/>
                </a:lnTo>
                <a:lnTo>
                  <a:pt x="471" y="47"/>
                </a:lnTo>
                <a:lnTo>
                  <a:pt x="450" y="41"/>
                </a:lnTo>
                <a:lnTo>
                  <a:pt x="426" y="34"/>
                </a:lnTo>
                <a:lnTo>
                  <a:pt x="403" y="24"/>
                </a:lnTo>
                <a:lnTo>
                  <a:pt x="362" y="7"/>
                </a:lnTo>
                <a:lnTo>
                  <a:pt x="346" y="0"/>
                </a:lnTo>
                <a:lnTo>
                  <a:pt x="346" y="0"/>
                </a:lnTo>
                <a:lnTo>
                  <a:pt x="292" y="23"/>
                </a:lnTo>
                <a:lnTo>
                  <a:pt x="213" y="57"/>
                </a:lnTo>
                <a:lnTo>
                  <a:pt x="213" y="57"/>
                </a:lnTo>
                <a:lnTo>
                  <a:pt x="199" y="63"/>
                </a:lnTo>
                <a:lnTo>
                  <a:pt x="181" y="68"/>
                </a:lnTo>
                <a:lnTo>
                  <a:pt x="144" y="77"/>
                </a:lnTo>
                <a:lnTo>
                  <a:pt x="112" y="83"/>
                </a:lnTo>
                <a:lnTo>
                  <a:pt x="99" y="86"/>
                </a:lnTo>
                <a:lnTo>
                  <a:pt x="23" y="166"/>
                </a:lnTo>
                <a:lnTo>
                  <a:pt x="23" y="166"/>
                </a:lnTo>
                <a:lnTo>
                  <a:pt x="23" y="194"/>
                </a:lnTo>
                <a:lnTo>
                  <a:pt x="23" y="217"/>
                </a:lnTo>
                <a:lnTo>
                  <a:pt x="23" y="237"/>
                </a:lnTo>
                <a:lnTo>
                  <a:pt x="23" y="237"/>
                </a:lnTo>
                <a:lnTo>
                  <a:pt x="22" y="248"/>
                </a:lnTo>
                <a:lnTo>
                  <a:pt x="19" y="265"/>
                </a:lnTo>
                <a:lnTo>
                  <a:pt x="12" y="303"/>
                </a:lnTo>
                <a:lnTo>
                  <a:pt x="0" y="351"/>
                </a:lnTo>
                <a:lnTo>
                  <a:pt x="0" y="351"/>
                </a:lnTo>
                <a:lnTo>
                  <a:pt x="41" y="356"/>
                </a:lnTo>
                <a:lnTo>
                  <a:pt x="86" y="362"/>
                </a:lnTo>
                <a:lnTo>
                  <a:pt x="142" y="370"/>
                </a:lnTo>
                <a:lnTo>
                  <a:pt x="142" y="370"/>
                </a:lnTo>
                <a:lnTo>
                  <a:pt x="172" y="376"/>
                </a:lnTo>
                <a:lnTo>
                  <a:pt x="198" y="382"/>
                </a:lnTo>
                <a:lnTo>
                  <a:pt x="221" y="389"/>
                </a:lnTo>
                <a:lnTo>
                  <a:pt x="241" y="396"/>
                </a:lnTo>
                <a:lnTo>
                  <a:pt x="269" y="408"/>
                </a:lnTo>
                <a:lnTo>
                  <a:pt x="279" y="413"/>
                </a:lnTo>
                <a:lnTo>
                  <a:pt x="279" y="413"/>
                </a:lnTo>
                <a:close/>
                <a:moveTo>
                  <a:pt x="697" y="645"/>
                </a:moveTo>
                <a:lnTo>
                  <a:pt x="697" y="645"/>
                </a:lnTo>
                <a:lnTo>
                  <a:pt x="697" y="649"/>
                </a:lnTo>
                <a:lnTo>
                  <a:pt x="697" y="649"/>
                </a:lnTo>
                <a:lnTo>
                  <a:pt x="697" y="645"/>
                </a:lnTo>
                <a:lnTo>
                  <a:pt x="697" y="645"/>
                </a:lnTo>
                <a:close/>
                <a:moveTo>
                  <a:pt x="706" y="693"/>
                </a:moveTo>
                <a:lnTo>
                  <a:pt x="706" y="693"/>
                </a:lnTo>
                <a:lnTo>
                  <a:pt x="704" y="693"/>
                </a:lnTo>
                <a:lnTo>
                  <a:pt x="699" y="693"/>
                </a:lnTo>
                <a:lnTo>
                  <a:pt x="694" y="693"/>
                </a:lnTo>
                <a:lnTo>
                  <a:pt x="692" y="693"/>
                </a:lnTo>
                <a:lnTo>
                  <a:pt x="692" y="693"/>
                </a:lnTo>
                <a:lnTo>
                  <a:pt x="694" y="675"/>
                </a:lnTo>
                <a:lnTo>
                  <a:pt x="697" y="649"/>
                </a:lnTo>
                <a:lnTo>
                  <a:pt x="697" y="649"/>
                </a:lnTo>
                <a:lnTo>
                  <a:pt x="703" y="676"/>
                </a:lnTo>
                <a:lnTo>
                  <a:pt x="706" y="693"/>
                </a:lnTo>
                <a:lnTo>
                  <a:pt x="706" y="693"/>
                </a:lnTo>
                <a:close/>
                <a:moveTo>
                  <a:pt x="678" y="612"/>
                </a:moveTo>
                <a:lnTo>
                  <a:pt x="682" y="693"/>
                </a:lnTo>
                <a:lnTo>
                  <a:pt x="682" y="693"/>
                </a:lnTo>
                <a:lnTo>
                  <a:pt x="675" y="695"/>
                </a:lnTo>
                <a:lnTo>
                  <a:pt x="667" y="696"/>
                </a:lnTo>
                <a:lnTo>
                  <a:pt x="659" y="697"/>
                </a:lnTo>
                <a:lnTo>
                  <a:pt x="659" y="697"/>
                </a:lnTo>
                <a:lnTo>
                  <a:pt x="649" y="696"/>
                </a:lnTo>
                <a:lnTo>
                  <a:pt x="640" y="694"/>
                </a:lnTo>
                <a:lnTo>
                  <a:pt x="633" y="691"/>
                </a:lnTo>
                <a:lnTo>
                  <a:pt x="632" y="689"/>
                </a:lnTo>
                <a:lnTo>
                  <a:pt x="630" y="688"/>
                </a:lnTo>
                <a:lnTo>
                  <a:pt x="630" y="631"/>
                </a:lnTo>
                <a:lnTo>
                  <a:pt x="678" y="6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AC0EE886-39FF-495C-A229-AA368D620A16}"/>
              </a:ext>
            </a:extLst>
          </p:cNvPr>
          <p:cNvSpPr>
            <a:spLocks noEditPoints="1"/>
          </p:cNvSpPr>
          <p:nvPr/>
        </p:nvSpPr>
        <p:spPr bwMode="auto">
          <a:xfrm>
            <a:off x="4694347" y="4680539"/>
            <a:ext cx="708567" cy="1671644"/>
          </a:xfrm>
          <a:custGeom>
            <a:avLst/>
            <a:gdLst>
              <a:gd name="T0" fmla="*/ 202 w 593"/>
              <a:gd name="T1" fmla="*/ 210 h 1399"/>
              <a:gd name="T2" fmla="*/ 178 w 593"/>
              <a:gd name="T3" fmla="*/ 272 h 1399"/>
              <a:gd name="T4" fmla="*/ 170 w 593"/>
              <a:gd name="T5" fmla="*/ 357 h 1399"/>
              <a:gd name="T6" fmla="*/ 171 w 593"/>
              <a:gd name="T7" fmla="*/ 369 h 1399"/>
              <a:gd name="T8" fmla="*/ 125 w 593"/>
              <a:gd name="T9" fmla="*/ 396 h 1399"/>
              <a:gd name="T10" fmla="*/ 113 w 593"/>
              <a:gd name="T11" fmla="*/ 427 h 1399"/>
              <a:gd name="T12" fmla="*/ 113 w 593"/>
              <a:gd name="T13" fmla="*/ 502 h 1399"/>
              <a:gd name="T14" fmla="*/ 128 w 593"/>
              <a:gd name="T15" fmla="*/ 541 h 1399"/>
              <a:gd name="T16" fmla="*/ 140 w 593"/>
              <a:gd name="T17" fmla="*/ 599 h 1399"/>
              <a:gd name="T18" fmla="*/ 115 w 593"/>
              <a:gd name="T19" fmla="*/ 747 h 1399"/>
              <a:gd name="T20" fmla="*/ 133 w 593"/>
              <a:gd name="T21" fmla="*/ 928 h 1399"/>
              <a:gd name="T22" fmla="*/ 126 w 593"/>
              <a:gd name="T23" fmla="*/ 992 h 1399"/>
              <a:gd name="T24" fmla="*/ 96 w 593"/>
              <a:gd name="T25" fmla="*/ 1203 h 1399"/>
              <a:gd name="T26" fmla="*/ 81 w 593"/>
              <a:gd name="T27" fmla="*/ 1322 h 1399"/>
              <a:gd name="T28" fmla="*/ 63 w 593"/>
              <a:gd name="T29" fmla="*/ 1328 h 1399"/>
              <a:gd name="T30" fmla="*/ 41 w 593"/>
              <a:gd name="T31" fmla="*/ 1352 h 1399"/>
              <a:gd name="T32" fmla="*/ 53 w 593"/>
              <a:gd name="T33" fmla="*/ 1378 h 1399"/>
              <a:gd name="T34" fmla="*/ 127 w 593"/>
              <a:gd name="T35" fmla="*/ 1398 h 1399"/>
              <a:gd name="T36" fmla="*/ 155 w 593"/>
              <a:gd name="T37" fmla="*/ 1390 h 1399"/>
              <a:gd name="T38" fmla="*/ 158 w 593"/>
              <a:gd name="T39" fmla="*/ 1361 h 1399"/>
              <a:gd name="T40" fmla="*/ 162 w 593"/>
              <a:gd name="T41" fmla="*/ 1337 h 1399"/>
              <a:gd name="T42" fmla="*/ 200 w 593"/>
              <a:gd name="T43" fmla="*/ 1107 h 1399"/>
              <a:gd name="T44" fmla="*/ 267 w 593"/>
              <a:gd name="T45" fmla="*/ 856 h 1399"/>
              <a:gd name="T46" fmla="*/ 280 w 593"/>
              <a:gd name="T47" fmla="*/ 989 h 1399"/>
              <a:gd name="T48" fmla="*/ 288 w 593"/>
              <a:gd name="T49" fmla="*/ 1114 h 1399"/>
              <a:gd name="T50" fmla="*/ 279 w 593"/>
              <a:gd name="T51" fmla="*/ 1321 h 1399"/>
              <a:gd name="T52" fmla="*/ 284 w 593"/>
              <a:gd name="T53" fmla="*/ 1369 h 1399"/>
              <a:gd name="T54" fmla="*/ 292 w 593"/>
              <a:gd name="T55" fmla="*/ 1388 h 1399"/>
              <a:gd name="T56" fmla="*/ 316 w 593"/>
              <a:gd name="T57" fmla="*/ 1391 h 1399"/>
              <a:gd name="T58" fmla="*/ 362 w 593"/>
              <a:gd name="T59" fmla="*/ 1358 h 1399"/>
              <a:gd name="T60" fmla="*/ 337 w 593"/>
              <a:gd name="T61" fmla="*/ 1323 h 1399"/>
              <a:gd name="T62" fmla="*/ 355 w 593"/>
              <a:gd name="T63" fmla="*/ 1317 h 1399"/>
              <a:gd name="T64" fmla="*/ 364 w 593"/>
              <a:gd name="T65" fmla="*/ 1144 h 1399"/>
              <a:gd name="T66" fmla="*/ 367 w 593"/>
              <a:gd name="T67" fmla="*/ 977 h 1399"/>
              <a:gd name="T68" fmla="*/ 409 w 593"/>
              <a:gd name="T69" fmla="*/ 726 h 1399"/>
              <a:gd name="T70" fmla="*/ 380 w 593"/>
              <a:gd name="T71" fmla="*/ 641 h 1399"/>
              <a:gd name="T72" fmla="*/ 400 w 593"/>
              <a:gd name="T73" fmla="*/ 625 h 1399"/>
              <a:gd name="T74" fmla="*/ 409 w 593"/>
              <a:gd name="T75" fmla="*/ 586 h 1399"/>
              <a:gd name="T76" fmla="*/ 383 w 593"/>
              <a:gd name="T77" fmla="*/ 459 h 1399"/>
              <a:gd name="T78" fmla="*/ 377 w 593"/>
              <a:gd name="T79" fmla="*/ 420 h 1399"/>
              <a:gd name="T80" fmla="*/ 315 w 593"/>
              <a:gd name="T81" fmla="*/ 393 h 1399"/>
              <a:gd name="T82" fmla="*/ 331 w 593"/>
              <a:gd name="T83" fmla="*/ 374 h 1399"/>
              <a:gd name="T84" fmla="*/ 338 w 593"/>
              <a:gd name="T85" fmla="*/ 327 h 1399"/>
              <a:gd name="T86" fmla="*/ 332 w 593"/>
              <a:gd name="T87" fmla="*/ 248 h 1399"/>
              <a:gd name="T88" fmla="*/ 317 w 593"/>
              <a:gd name="T89" fmla="*/ 191 h 1399"/>
              <a:gd name="T90" fmla="*/ 453 w 593"/>
              <a:gd name="T91" fmla="*/ 168 h 1399"/>
              <a:gd name="T92" fmla="*/ 528 w 593"/>
              <a:gd name="T93" fmla="*/ 170 h 1399"/>
              <a:gd name="T94" fmla="*/ 554 w 593"/>
              <a:gd name="T95" fmla="*/ 160 h 1399"/>
              <a:gd name="T96" fmla="*/ 553 w 593"/>
              <a:gd name="T97" fmla="*/ 128 h 1399"/>
              <a:gd name="T98" fmla="*/ 452 w 593"/>
              <a:gd name="T99" fmla="*/ 64 h 1399"/>
              <a:gd name="T100" fmla="*/ 390 w 593"/>
              <a:gd name="T101" fmla="*/ 42 h 1399"/>
              <a:gd name="T102" fmla="*/ 294 w 593"/>
              <a:gd name="T103" fmla="*/ 1 h 1399"/>
              <a:gd name="T104" fmla="*/ 185 w 593"/>
              <a:gd name="T105" fmla="*/ 57 h 1399"/>
              <a:gd name="T106" fmla="*/ 121 w 593"/>
              <a:gd name="T107" fmla="*/ 93 h 1399"/>
              <a:gd name="T108" fmla="*/ 17 w 593"/>
              <a:gd name="T109" fmla="*/ 168 h 1399"/>
              <a:gd name="T110" fmla="*/ 0 w 593"/>
              <a:gd name="T111" fmla="*/ 193 h 1399"/>
              <a:gd name="T112" fmla="*/ 55 w 593"/>
              <a:gd name="T113" fmla="*/ 185 h 1399"/>
              <a:gd name="T114" fmla="*/ 118 w 593"/>
              <a:gd name="T115" fmla="*/ 187 h 1399"/>
              <a:gd name="T116" fmla="*/ 222 w 593"/>
              <a:gd name="T117" fmla="*/ 184 h 1399"/>
              <a:gd name="T118" fmla="*/ 303 w 593"/>
              <a:gd name="T119" fmla="*/ 206 h 1399"/>
              <a:gd name="T120" fmla="*/ 309 w 593"/>
              <a:gd name="T121" fmla="*/ 212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3" h="1399">
                <a:moveTo>
                  <a:pt x="222" y="186"/>
                </a:moveTo>
                <a:lnTo>
                  <a:pt x="222" y="186"/>
                </a:lnTo>
                <a:lnTo>
                  <a:pt x="216" y="193"/>
                </a:lnTo>
                <a:lnTo>
                  <a:pt x="209" y="200"/>
                </a:lnTo>
                <a:lnTo>
                  <a:pt x="202" y="210"/>
                </a:lnTo>
                <a:lnTo>
                  <a:pt x="194" y="223"/>
                </a:lnTo>
                <a:lnTo>
                  <a:pt x="187" y="237"/>
                </a:lnTo>
                <a:lnTo>
                  <a:pt x="181" y="254"/>
                </a:lnTo>
                <a:lnTo>
                  <a:pt x="178" y="262"/>
                </a:lnTo>
                <a:lnTo>
                  <a:pt x="178" y="272"/>
                </a:lnTo>
                <a:lnTo>
                  <a:pt x="178" y="272"/>
                </a:lnTo>
                <a:lnTo>
                  <a:pt x="172" y="319"/>
                </a:lnTo>
                <a:lnTo>
                  <a:pt x="170" y="344"/>
                </a:lnTo>
                <a:lnTo>
                  <a:pt x="170" y="357"/>
                </a:lnTo>
                <a:lnTo>
                  <a:pt x="170" y="357"/>
                </a:lnTo>
                <a:lnTo>
                  <a:pt x="171" y="361"/>
                </a:lnTo>
                <a:lnTo>
                  <a:pt x="174" y="363"/>
                </a:lnTo>
                <a:lnTo>
                  <a:pt x="174" y="365"/>
                </a:lnTo>
                <a:lnTo>
                  <a:pt x="171" y="369"/>
                </a:lnTo>
                <a:lnTo>
                  <a:pt x="171" y="369"/>
                </a:lnTo>
                <a:lnTo>
                  <a:pt x="162" y="375"/>
                </a:lnTo>
                <a:lnTo>
                  <a:pt x="149" y="382"/>
                </a:lnTo>
                <a:lnTo>
                  <a:pt x="131" y="389"/>
                </a:lnTo>
                <a:lnTo>
                  <a:pt x="131" y="389"/>
                </a:lnTo>
                <a:lnTo>
                  <a:pt x="125" y="396"/>
                </a:lnTo>
                <a:lnTo>
                  <a:pt x="120" y="403"/>
                </a:lnTo>
                <a:lnTo>
                  <a:pt x="115" y="410"/>
                </a:lnTo>
                <a:lnTo>
                  <a:pt x="115" y="410"/>
                </a:lnTo>
                <a:lnTo>
                  <a:pt x="114" y="417"/>
                </a:lnTo>
                <a:lnTo>
                  <a:pt x="113" y="427"/>
                </a:lnTo>
                <a:lnTo>
                  <a:pt x="111" y="452"/>
                </a:lnTo>
                <a:lnTo>
                  <a:pt x="109" y="477"/>
                </a:lnTo>
                <a:lnTo>
                  <a:pt x="109" y="493"/>
                </a:lnTo>
                <a:lnTo>
                  <a:pt x="109" y="493"/>
                </a:lnTo>
                <a:lnTo>
                  <a:pt x="113" y="502"/>
                </a:lnTo>
                <a:lnTo>
                  <a:pt x="117" y="510"/>
                </a:lnTo>
                <a:lnTo>
                  <a:pt x="120" y="517"/>
                </a:lnTo>
                <a:lnTo>
                  <a:pt x="124" y="526"/>
                </a:lnTo>
                <a:lnTo>
                  <a:pt x="124" y="526"/>
                </a:lnTo>
                <a:lnTo>
                  <a:pt x="128" y="541"/>
                </a:lnTo>
                <a:lnTo>
                  <a:pt x="134" y="562"/>
                </a:lnTo>
                <a:lnTo>
                  <a:pt x="138" y="573"/>
                </a:lnTo>
                <a:lnTo>
                  <a:pt x="140" y="582"/>
                </a:lnTo>
                <a:lnTo>
                  <a:pt x="140" y="592"/>
                </a:lnTo>
                <a:lnTo>
                  <a:pt x="140" y="599"/>
                </a:lnTo>
                <a:lnTo>
                  <a:pt x="140" y="599"/>
                </a:lnTo>
                <a:lnTo>
                  <a:pt x="137" y="609"/>
                </a:lnTo>
                <a:lnTo>
                  <a:pt x="133" y="628"/>
                </a:lnTo>
                <a:lnTo>
                  <a:pt x="126" y="678"/>
                </a:lnTo>
                <a:lnTo>
                  <a:pt x="115" y="747"/>
                </a:lnTo>
                <a:lnTo>
                  <a:pt x="141" y="752"/>
                </a:lnTo>
                <a:lnTo>
                  <a:pt x="141" y="752"/>
                </a:lnTo>
                <a:lnTo>
                  <a:pt x="138" y="843"/>
                </a:lnTo>
                <a:lnTo>
                  <a:pt x="134" y="906"/>
                </a:lnTo>
                <a:lnTo>
                  <a:pt x="133" y="928"/>
                </a:lnTo>
                <a:lnTo>
                  <a:pt x="132" y="937"/>
                </a:lnTo>
                <a:lnTo>
                  <a:pt x="132" y="937"/>
                </a:lnTo>
                <a:lnTo>
                  <a:pt x="131" y="943"/>
                </a:lnTo>
                <a:lnTo>
                  <a:pt x="130" y="956"/>
                </a:lnTo>
                <a:lnTo>
                  <a:pt x="126" y="992"/>
                </a:lnTo>
                <a:lnTo>
                  <a:pt x="123" y="1054"/>
                </a:lnTo>
                <a:lnTo>
                  <a:pt x="123" y="1054"/>
                </a:lnTo>
                <a:lnTo>
                  <a:pt x="111" y="1123"/>
                </a:lnTo>
                <a:lnTo>
                  <a:pt x="96" y="1203"/>
                </a:lnTo>
                <a:lnTo>
                  <a:pt x="96" y="1203"/>
                </a:lnTo>
                <a:lnTo>
                  <a:pt x="95" y="1215"/>
                </a:lnTo>
                <a:lnTo>
                  <a:pt x="94" y="1229"/>
                </a:lnTo>
                <a:lnTo>
                  <a:pt x="93" y="1264"/>
                </a:lnTo>
                <a:lnTo>
                  <a:pt x="93" y="1305"/>
                </a:lnTo>
                <a:lnTo>
                  <a:pt x="81" y="1322"/>
                </a:lnTo>
                <a:lnTo>
                  <a:pt x="81" y="1322"/>
                </a:lnTo>
                <a:lnTo>
                  <a:pt x="76" y="1323"/>
                </a:lnTo>
                <a:lnTo>
                  <a:pt x="69" y="1324"/>
                </a:lnTo>
                <a:lnTo>
                  <a:pt x="63" y="1328"/>
                </a:lnTo>
                <a:lnTo>
                  <a:pt x="63" y="1328"/>
                </a:lnTo>
                <a:lnTo>
                  <a:pt x="55" y="1333"/>
                </a:lnTo>
                <a:lnTo>
                  <a:pt x="48" y="1340"/>
                </a:lnTo>
                <a:lnTo>
                  <a:pt x="44" y="1343"/>
                </a:lnTo>
                <a:lnTo>
                  <a:pt x="42" y="1347"/>
                </a:lnTo>
                <a:lnTo>
                  <a:pt x="41" y="1352"/>
                </a:lnTo>
                <a:lnTo>
                  <a:pt x="41" y="1356"/>
                </a:lnTo>
                <a:lnTo>
                  <a:pt x="41" y="1356"/>
                </a:lnTo>
                <a:lnTo>
                  <a:pt x="43" y="1365"/>
                </a:lnTo>
                <a:lnTo>
                  <a:pt x="48" y="1372"/>
                </a:lnTo>
                <a:lnTo>
                  <a:pt x="53" y="1378"/>
                </a:lnTo>
                <a:lnTo>
                  <a:pt x="57" y="1381"/>
                </a:lnTo>
                <a:lnTo>
                  <a:pt x="57" y="1381"/>
                </a:lnTo>
                <a:lnTo>
                  <a:pt x="73" y="1386"/>
                </a:lnTo>
                <a:lnTo>
                  <a:pt x="100" y="1392"/>
                </a:lnTo>
                <a:lnTo>
                  <a:pt x="127" y="1398"/>
                </a:lnTo>
                <a:lnTo>
                  <a:pt x="137" y="1399"/>
                </a:lnTo>
                <a:lnTo>
                  <a:pt x="141" y="1399"/>
                </a:lnTo>
                <a:lnTo>
                  <a:pt x="141" y="1399"/>
                </a:lnTo>
                <a:lnTo>
                  <a:pt x="150" y="1394"/>
                </a:lnTo>
                <a:lnTo>
                  <a:pt x="155" y="1390"/>
                </a:lnTo>
                <a:lnTo>
                  <a:pt x="157" y="1385"/>
                </a:lnTo>
                <a:lnTo>
                  <a:pt x="157" y="1385"/>
                </a:lnTo>
                <a:lnTo>
                  <a:pt x="158" y="1381"/>
                </a:lnTo>
                <a:lnTo>
                  <a:pt x="158" y="1375"/>
                </a:lnTo>
                <a:lnTo>
                  <a:pt x="158" y="1361"/>
                </a:lnTo>
                <a:lnTo>
                  <a:pt x="156" y="1341"/>
                </a:lnTo>
                <a:lnTo>
                  <a:pt x="156" y="1341"/>
                </a:lnTo>
                <a:lnTo>
                  <a:pt x="159" y="1340"/>
                </a:lnTo>
                <a:lnTo>
                  <a:pt x="160" y="1339"/>
                </a:lnTo>
                <a:lnTo>
                  <a:pt x="162" y="1337"/>
                </a:lnTo>
                <a:lnTo>
                  <a:pt x="162" y="1337"/>
                </a:lnTo>
                <a:lnTo>
                  <a:pt x="176" y="1241"/>
                </a:lnTo>
                <a:lnTo>
                  <a:pt x="194" y="1133"/>
                </a:lnTo>
                <a:lnTo>
                  <a:pt x="194" y="1133"/>
                </a:lnTo>
                <a:lnTo>
                  <a:pt x="200" y="1107"/>
                </a:lnTo>
                <a:lnTo>
                  <a:pt x="203" y="1085"/>
                </a:lnTo>
                <a:lnTo>
                  <a:pt x="203" y="1085"/>
                </a:lnTo>
                <a:lnTo>
                  <a:pt x="214" y="1043"/>
                </a:lnTo>
                <a:lnTo>
                  <a:pt x="236" y="965"/>
                </a:lnTo>
                <a:lnTo>
                  <a:pt x="267" y="856"/>
                </a:lnTo>
                <a:lnTo>
                  <a:pt x="267" y="856"/>
                </a:lnTo>
                <a:lnTo>
                  <a:pt x="274" y="909"/>
                </a:lnTo>
                <a:lnTo>
                  <a:pt x="279" y="953"/>
                </a:lnTo>
                <a:lnTo>
                  <a:pt x="280" y="973"/>
                </a:lnTo>
                <a:lnTo>
                  <a:pt x="280" y="989"/>
                </a:lnTo>
                <a:lnTo>
                  <a:pt x="280" y="989"/>
                </a:lnTo>
                <a:lnTo>
                  <a:pt x="281" y="1020"/>
                </a:lnTo>
                <a:lnTo>
                  <a:pt x="285" y="1055"/>
                </a:lnTo>
                <a:lnTo>
                  <a:pt x="287" y="1088"/>
                </a:lnTo>
                <a:lnTo>
                  <a:pt x="288" y="1114"/>
                </a:lnTo>
                <a:lnTo>
                  <a:pt x="288" y="1114"/>
                </a:lnTo>
                <a:lnTo>
                  <a:pt x="285" y="1200"/>
                </a:lnTo>
                <a:lnTo>
                  <a:pt x="281" y="1280"/>
                </a:lnTo>
                <a:lnTo>
                  <a:pt x="281" y="1280"/>
                </a:lnTo>
                <a:lnTo>
                  <a:pt x="279" y="1321"/>
                </a:lnTo>
                <a:lnTo>
                  <a:pt x="293" y="1330"/>
                </a:lnTo>
                <a:lnTo>
                  <a:pt x="293" y="1330"/>
                </a:lnTo>
                <a:lnTo>
                  <a:pt x="291" y="1337"/>
                </a:lnTo>
                <a:lnTo>
                  <a:pt x="286" y="1353"/>
                </a:lnTo>
                <a:lnTo>
                  <a:pt x="284" y="1369"/>
                </a:lnTo>
                <a:lnTo>
                  <a:pt x="284" y="1378"/>
                </a:lnTo>
                <a:lnTo>
                  <a:pt x="285" y="1382"/>
                </a:lnTo>
                <a:lnTo>
                  <a:pt x="285" y="1382"/>
                </a:lnTo>
                <a:lnTo>
                  <a:pt x="287" y="1386"/>
                </a:lnTo>
                <a:lnTo>
                  <a:pt x="292" y="1388"/>
                </a:lnTo>
                <a:lnTo>
                  <a:pt x="297" y="1391"/>
                </a:lnTo>
                <a:lnTo>
                  <a:pt x="302" y="1391"/>
                </a:lnTo>
                <a:lnTo>
                  <a:pt x="311" y="1391"/>
                </a:lnTo>
                <a:lnTo>
                  <a:pt x="316" y="1391"/>
                </a:lnTo>
                <a:lnTo>
                  <a:pt x="316" y="1391"/>
                </a:lnTo>
                <a:lnTo>
                  <a:pt x="336" y="1379"/>
                </a:lnTo>
                <a:lnTo>
                  <a:pt x="357" y="1366"/>
                </a:lnTo>
                <a:lnTo>
                  <a:pt x="357" y="1366"/>
                </a:lnTo>
                <a:lnTo>
                  <a:pt x="361" y="1362"/>
                </a:lnTo>
                <a:lnTo>
                  <a:pt x="362" y="1358"/>
                </a:lnTo>
                <a:lnTo>
                  <a:pt x="362" y="1354"/>
                </a:lnTo>
                <a:lnTo>
                  <a:pt x="361" y="1350"/>
                </a:lnTo>
                <a:lnTo>
                  <a:pt x="361" y="1350"/>
                </a:lnTo>
                <a:lnTo>
                  <a:pt x="337" y="1323"/>
                </a:lnTo>
                <a:lnTo>
                  <a:pt x="337" y="1323"/>
                </a:lnTo>
                <a:lnTo>
                  <a:pt x="345" y="1322"/>
                </a:lnTo>
                <a:lnTo>
                  <a:pt x="351" y="1320"/>
                </a:lnTo>
                <a:lnTo>
                  <a:pt x="354" y="1318"/>
                </a:lnTo>
                <a:lnTo>
                  <a:pt x="355" y="1317"/>
                </a:lnTo>
                <a:lnTo>
                  <a:pt x="355" y="1317"/>
                </a:lnTo>
                <a:lnTo>
                  <a:pt x="357" y="1291"/>
                </a:lnTo>
                <a:lnTo>
                  <a:pt x="361" y="1239"/>
                </a:lnTo>
                <a:lnTo>
                  <a:pt x="363" y="1181"/>
                </a:lnTo>
                <a:lnTo>
                  <a:pt x="364" y="1144"/>
                </a:lnTo>
                <a:lnTo>
                  <a:pt x="364" y="1144"/>
                </a:lnTo>
                <a:lnTo>
                  <a:pt x="364" y="1059"/>
                </a:lnTo>
                <a:lnTo>
                  <a:pt x="366" y="1009"/>
                </a:lnTo>
                <a:lnTo>
                  <a:pt x="366" y="990"/>
                </a:lnTo>
                <a:lnTo>
                  <a:pt x="367" y="977"/>
                </a:lnTo>
                <a:lnTo>
                  <a:pt x="367" y="977"/>
                </a:lnTo>
                <a:lnTo>
                  <a:pt x="382" y="879"/>
                </a:lnTo>
                <a:lnTo>
                  <a:pt x="399" y="762"/>
                </a:lnTo>
                <a:lnTo>
                  <a:pt x="415" y="738"/>
                </a:lnTo>
                <a:lnTo>
                  <a:pt x="415" y="738"/>
                </a:lnTo>
                <a:lnTo>
                  <a:pt x="409" y="726"/>
                </a:lnTo>
                <a:lnTo>
                  <a:pt x="405" y="711"/>
                </a:lnTo>
                <a:lnTo>
                  <a:pt x="399" y="696"/>
                </a:lnTo>
                <a:lnTo>
                  <a:pt x="399" y="696"/>
                </a:lnTo>
                <a:lnTo>
                  <a:pt x="386" y="659"/>
                </a:lnTo>
                <a:lnTo>
                  <a:pt x="380" y="641"/>
                </a:lnTo>
                <a:lnTo>
                  <a:pt x="380" y="641"/>
                </a:lnTo>
                <a:lnTo>
                  <a:pt x="386" y="638"/>
                </a:lnTo>
                <a:lnTo>
                  <a:pt x="396" y="628"/>
                </a:lnTo>
                <a:lnTo>
                  <a:pt x="396" y="628"/>
                </a:lnTo>
                <a:lnTo>
                  <a:pt x="400" y="625"/>
                </a:lnTo>
                <a:lnTo>
                  <a:pt x="401" y="620"/>
                </a:lnTo>
                <a:lnTo>
                  <a:pt x="405" y="608"/>
                </a:lnTo>
                <a:lnTo>
                  <a:pt x="408" y="596"/>
                </a:lnTo>
                <a:lnTo>
                  <a:pt x="409" y="586"/>
                </a:lnTo>
                <a:lnTo>
                  <a:pt x="409" y="586"/>
                </a:lnTo>
                <a:lnTo>
                  <a:pt x="408" y="576"/>
                </a:lnTo>
                <a:lnTo>
                  <a:pt x="406" y="561"/>
                </a:lnTo>
                <a:lnTo>
                  <a:pt x="396" y="518"/>
                </a:lnTo>
                <a:lnTo>
                  <a:pt x="383" y="459"/>
                </a:lnTo>
                <a:lnTo>
                  <a:pt x="383" y="459"/>
                </a:lnTo>
                <a:lnTo>
                  <a:pt x="383" y="453"/>
                </a:lnTo>
                <a:lnTo>
                  <a:pt x="381" y="435"/>
                </a:lnTo>
                <a:lnTo>
                  <a:pt x="381" y="435"/>
                </a:lnTo>
                <a:lnTo>
                  <a:pt x="379" y="422"/>
                </a:lnTo>
                <a:lnTo>
                  <a:pt x="377" y="420"/>
                </a:lnTo>
                <a:lnTo>
                  <a:pt x="374" y="417"/>
                </a:lnTo>
                <a:lnTo>
                  <a:pt x="374" y="417"/>
                </a:lnTo>
                <a:lnTo>
                  <a:pt x="362" y="411"/>
                </a:lnTo>
                <a:lnTo>
                  <a:pt x="342" y="403"/>
                </a:lnTo>
                <a:lnTo>
                  <a:pt x="315" y="393"/>
                </a:lnTo>
                <a:lnTo>
                  <a:pt x="315" y="393"/>
                </a:lnTo>
                <a:lnTo>
                  <a:pt x="317" y="390"/>
                </a:lnTo>
                <a:lnTo>
                  <a:pt x="324" y="385"/>
                </a:lnTo>
                <a:lnTo>
                  <a:pt x="328" y="379"/>
                </a:lnTo>
                <a:lnTo>
                  <a:pt x="331" y="374"/>
                </a:lnTo>
                <a:lnTo>
                  <a:pt x="334" y="365"/>
                </a:lnTo>
                <a:lnTo>
                  <a:pt x="336" y="355"/>
                </a:lnTo>
                <a:lnTo>
                  <a:pt x="336" y="355"/>
                </a:lnTo>
                <a:lnTo>
                  <a:pt x="337" y="342"/>
                </a:lnTo>
                <a:lnTo>
                  <a:pt x="338" y="327"/>
                </a:lnTo>
                <a:lnTo>
                  <a:pt x="337" y="295"/>
                </a:lnTo>
                <a:lnTo>
                  <a:pt x="336" y="268"/>
                </a:lnTo>
                <a:lnTo>
                  <a:pt x="335" y="254"/>
                </a:lnTo>
                <a:lnTo>
                  <a:pt x="335" y="254"/>
                </a:lnTo>
                <a:lnTo>
                  <a:pt x="332" y="248"/>
                </a:lnTo>
                <a:lnTo>
                  <a:pt x="329" y="240"/>
                </a:lnTo>
                <a:lnTo>
                  <a:pt x="323" y="229"/>
                </a:lnTo>
                <a:lnTo>
                  <a:pt x="315" y="218"/>
                </a:lnTo>
                <a:lnTo>
                  <a:pt x="315" y="191"/>
                </a:lnTo>
                <a:lnTo>
                  <a:pt x="317" y="191"/>
                </a:lnTo>
                <a:lnTo>
                  <a:pt x="317" y="191"/>
                </a:lnTo>
                <a:lnTo>
                  <a:pt x="361" y="183"/>
                </a:lnTo>
                <a:lnTo>
                  <a:pt x="438" y="171"/>
                </a:lnTo>
                <a:lnTo>
                  <a:pt x="438" y="171"/>
                </a:lnTo>
                <a:lnTo>
                  <a:pt x="453" y="168"/>
                </a:lnTo>
                <a:lnTo>
                  <a:pt x="470" y="167"/>
                </a:lnTo>
                <a:lnTo>
                  <a:pt x="500" y="167"/>
                </a:lnTo>
                <a:lnTo>
                  <a:pt x="520" y="168"/>
                </a:lnTo>
                <a:lnTo>
                  <a:pt x="528" y="170"/>
                </a:lnTo>
                <a:lnTo>
                  <a:pt x="528" y="170"/>
                </a:lnTo>
                <a:lnTo>
                  <a:pt x="529" y="167"/>
                </a:lnTo>
                <a:lnTo>
                  <a:pt x="534" y="165"/>
                </a:lnTo>
                <a:lnTo>
                  <a:pt x="541" y="161"/>
                </a:lnTo>
                <a:lnTo>
                  <a:pt x="547" y="160"/>
                </a:lnTo>
                <a:lnTo>
                  <a:pt x="554" y="160"/>
                </a:lnTo>
                <a:lnTo>
                  <a:pt x="554" y="160"/>
                </a:lnTo>
                <a:lnTo>
                  <a:pt x="593" y="160"/>
                </a:lnTo>
                <a:lnTo>
                  <a:pt x="593" y="160"/>
                </a:lnTo>
                <a:lnTo>
                  <a:pt x="581" y="151"/>
                </a:lnTo>
                <a:lnTo>
                  <a:pt x="553" y="128"/>
                </a:lnTo>
                <a:lnTo>
                  <a:pt x="516" y="101"/>
                </a:lnTo>
                <a:lnTo>
                  <a:pt x="498" y="89"/>
                </a:lnTo>
                <a:lnTo>
                  <a:pt x="481" y="80"/>
                </a:lnTo>
                <a:lnTo>
                  <a:pt x="481" y="80"/>
                </a:lnTo>
                <a:lnTo>
                  <a:pt x="452" y="64"/>
                </a:lnTo>
                <a:lnTo>
                  <a:pt x="427" y="53"/>
                </a:lnTo>
                <a:lnTo>
                  <a:pt x="407" y="45"/>
                </a:lnTo>
                <a:lnTo>
                  <a:pt x="399" y="43"/>
                </a:lnTo>
                <a:lnTo>
                  <a:pt x="390" y="42"/>
                </a:lnTo>
                <a:lnTo>
                  <a:pt x="390" y="42"/>
                </a:lnTo>
                <a:lnTo>
                  <a:pt x="368" y="38"/>
                </a:lnTo>
                <a:lnTo>
                  <a:pt x="339" y="32"/>
                </a:lnTo>
                <a:lnTo>
                  <a:pt x="305" y="26"/>
                </a:lnTo>
                <a:lnTo>
                  <a:pt x="299" y="0"/>
                </a:lnTo>
                <a:lnTo>
                  <a:pt x="294" y="1"/>
                </a:lnTo>
                <a:lnTo>
                  <a:pt x="294" y="26"/>
                </a:lnTo>
                <a:lnTo>
                  <a:pt x="294" y="26"/>
                </a:lnTo>
                <a:lnTo>
                  <a:pt x="256" y="34"/>
                </a:lnTo>
                <a:lnTo>
                  <a:pt x="221" y="45"/>
                </a:lnTo>
                <a:lnTo>
                  <a:pt x="185" y="57"/>
                </a:lnTo>
                <a:lnTo>
                  <a:pt x="185" y="57"/>
                </a:lnTo>
                <a:lnTo>
                  <a:pt x="170" y="64"/>
                </a:lnTo>
                <a:lnTo>
                  <a:pt x="153" y="72"/>
                </a:lnTo>
                <a:lnTo>
                  <a:pt x="137" y="82"/>
                </a:lnTo>
                <a:lnTo>
                  <a:pt x="121" y="93"/>
                </a:lnTo>
                <a:lnTo>
                  <a:pt x="94" y="113"/>
                </a:lnTo>
                <a:lnTo>
                  <a:pt x="73" y="129"/>
                </a:lnTo>
                <a:lnTo>
                  <a:pt x="73" y="129"/>
                </a:lnTo>
                <a:lnTo>
                  <a:pt x="34" y="155"/>
                </a:lnTo>
                <a:lnTo>
                  <a:pt x="17" y="168"/>
                </a:lnTo>
                <a:lnTo>
                  <a:pt x="12" y="173"/>
                </a:lnTo>
                <a:lnTo>
                  <a:pt x="9" y="177"/>
                </a:lnTo>
                <a:lnTo>
                  <a:pt x="9" y="177"/>
                </a:lnTo>
                <a:lnTo>
                  <a:pt x="3" y="189"/>
                </a:lnTo>
                <a:lnTo>
                  <a:pt x="0" y="193"/>
                </a:lnTo>
                <a:lnTo>
                  <a:pt x="0" y="193"/>
                </a:lnTo>
                <a:lnTo>
                  <a:pt x="22" y="190"/>
                </a:lnTo>
                <a:lnTo>
                  <a:pt x="40" y="186"/>
                </a:lnTo>
                <a:lnTo>
                  <a:pt x="55" y="185"/>
                </a:lnTo>
                <a:lnTo>
                  <a:pt x="55" y="185"/>
                </a:lnTo>
                <a:lnTo>
                  <a:pt x="67" y="186"/>
                </a:lnTo>
                <a:lnTo>
                  <a:pt x="79" y="187"/>
                </a:lnTo>
                <a:lnTo>
                  <a:pt x="89" y="191"/>
                </a:lnTo>
                <a:lnTo>
                  <a:pt x="89" y="191"/>
                </a:lnTo>
                <a:lnTo>
                  <a:pt x="118" y="187"/>
                </a:lnTo>
                <a:lnTo>
                  <a:pt x="172" y="183"/>
                </a:lnTo>
                <a:lnTo>
                  <a:pt x="172" y="183"/>
                </a:lnTo>
                <a:lnTo>
                  <a:pt x="195" y="181"/>
                </a:lnTo>
                <a:lnTo>
                  <a:pt x="210" y="183"/>
                </a:lnTo>
                <a:lnTo>
                  <a:pt x="222" y="184"/>
                </a:lnTo>
                <a:lnTo>
                  <a:pt x="222" y="186"/>
                </a:lnTo>
                <a:close/>
                <a:moveTo>
                  <a:pt x="309" y="212"/>
                </a:moveTo>
                <a:lnTo>
                  <a:pt x="309" y="212"/>
                </a:lnTo>
                <a:lnTo>
                  <a:pt x="303" y="206"/>
                </a:lnTo>
                <a:lnTo>
                  <a:pt x="303" y="206"/>
                </a:lnTo>
                <a:lnTo>
                  <a:pt x="287" y="196"/>
                </a:lnTo>
                <a:lnTo>
                  <a:pt x="277" y="190"/>
                </a:lnTo>
                <a:lnTo>
                  <a:pt x="268" y="185"/>
                </a:lnTo>
                <a:lnTo>
                  <a:pt x="309" y="190"/>
                </a:lnTo>
                <a:lnTo>
                  <a:pt x="309" y="2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41DADAF8-AC1B-48AB-B227-5ABF38B42DD6}"/>
              </a:ext>
            </a:extLst>
          </p:cNvPr>
          <p:cNvSpPr>
            <a:spLocks/>
          </p:cNvSpPr>
          <p:nvPr/>
        </p:nvSpPr>
        <p:spPr bwMode="auto">
          <a:xfrm>
            <a:off x="4483358" y="821748"/>
            <a:ext cx="776276" cy="1619203"/>
          </a:xfrm>
          <a:custGeom>
            <a:avLst/>
            <a:gdLst>
              <a:gd name="T0" fmla="*/ 167 w 594"/>
              <a:gd name="T1" fmla="*/ 324 h 1239"/>
              <a:gd name="T2" fmla="*/ 104 w 594"/>
              <a:gd name="T3" fmla="*/ 369 h 1239"/>
              <a:gd name="T4" fmla="*/ 87 w 594"/>
              <a:gd name="T5" fmla="*/ 336 h 1239"/>
              <a:gd name="T6" fmla="*/ 72 w 594"/>
              <a:gd name="T7" fmla="*/ 328 h 1239"/>
              <a:gd name="T8" fmla="*/ 9 w 594"/>
              <a:gd name="T9" fmla="*/ 341 h 1239"/>
              <a:gd name="T10" fmla="*/ 76 w 594"/>
              <a:gd name="T11" fmla="*/ 204 h 1239"/>
              <a:gd name="T12" fmla="*/ 113 w 594"/>
              <a:gd name="T13" fmla="*/ 146 h 1239"/>
              <a:gd name="T14" fmla="*/ 177 w 594"/>
              <a:gd name="T15" fmla="*/ 88 h 1239"/>
              <a:gd name="T16" fmla="*/ 246 w 594"/>
              <a:gd name="T17" fmla="*/ 48 h 1239"/>
              <a:gd name="T18" fmla="*/ 370 w 594"/>
              <a:gd name="T19" fmla="*/ 3 h 1239"/>
              <a:gd name="T20" fmla="*/ 402 w 594"/>
              <a:gd name="T21" fmla="*/ 0 h 1239"/>
              <a:gd name="T22" fmla="*/ 478 w 594"/>
              <a:gd name="T23" fmla="*/ 11 h 1239"/>
              <a:gd name="T24" fmla="*/ 545 w 594"/>
              <a:gd name="T25" fmla="*/ 27 h 1239"/>
              <a:gd name="T26" fmla="*/ 594 w 594"/>
              <a:gd name="T27" fmla="*/ 47 h 1239"/>
              <a:gd name="T28" fmla="*/ 552 w 594"/>
              <a:gd name="T29" fmla="*/ 68 h 1239"/>
              <a:gd name="T30" fmla="*/ 529 w 594"/>
              <a:gd name="T31" fmla="*/ 91 h 1239"/>
              <a:gd name="T32" fmla="*/ 524 w 594"/>
              <a:gd name="T33" fmla="*/ 120 h 1239"/>
              <a:gd name="T34" fmla="*/ 485 w 594"/>
              <a:gd name="T35" fmla="*/ 168 h 1239"/>
              <a:gd name="T36" fmla="*/ 468 w 594"/>
              <a:gd name="T37" fmla="*/ 204 h 1239"/>
              <a:gd name="T38" fmla="*/ 456 w 594"/>
              <a:gd name="T39" fmla="*/ 239 h 1239"/>
              <a:gd name="T40" fmla="*/ 472 w 594"/>
              <a:gd name="T41" fmla="*/ 268 h 1239"/>
              <a:gd name="T42" fmla="*/ 509 w 594"/>
              <a:gd name="T43" fmla="*/ 293 h 1239"/>
              <a:gd name="T44" fmla="*/ 517 w 594"/>
              <a:gd name="T45" fmla="*/ 330 h 1239"/>
              <a:gd name="T46" fmla="*/ 523 w 594"/>
              <a:gd name="T47" fmla="*/ 383 h 1239"/>
              <a:gd name="T48" fmla="*/ 541 w 594"/>
              <a:gd name="T49" fmla="*/ 471 h 1239"/>
              <a:gd name="T50" fmla="*/ 534 w 594"/>
              <a:gd name="T51" fmla="*/ 491 h 1239"/>
              <a:gd name="T52" fmla="*/ 510 w 594"/>
              <a:gd name="T53" fmla="*/ 501 h 1239"/>
              <a:gd name="T54" fmla="*/ 472 w 594"/>
              <a:gd name="T55" fmla="*/ 498 h 1239"/>
              <a:gd name="T56" fmla="*/ 460 w 594"/>
              <a:gd name="T57" fmla="*/ 569 h 1239"/>
              <a:gd name="T58" fmla="*/ 468 w 594"/>
              <a:gd name="T59" fmla="*/ 595 h 1239"/>
              <a:gd name="T60" fmla="*/ 468 w 594"/>
              <a:gd name="T61" fmla="*/ 660 h 1239"/>
              <a:gd name="T62" fmla="*/ 450 w 594"/>
              <a:gd name="T63" fmla="*/ 868 h 1239"/>
              <a:gd name="T64" fmla="*/ 436 w 594"/>
              <a:gd name="T65" fmla="*/ 919 h 1239"/>
              <a:gd name="T66" fmla="*/ 418 w 594"/>
              <a:gd name="T67" fmla="*/ 982 h 1239"/>
              <a:gd name="T68" fmla="*/ 414 w 594"/>
              <a:gd name="T69" fmla="*/ 1068 h 1239"/>
              <a:gd name="T70" fmla="*/ 393 w 594"/>
              <a:gd name="T71" fmla="*/ 1167 h 1239"/>
              <a:gd name="T72" fmla="*/ 418 w 594"/>
              <a:gd name="T73" fmla="*/ 1200 h 1239"/>
              <a:gd name="T74" fmla="*/ 416 w 594"/>
              <a:gd name="T75" fmla="*/ 1213 h 1239"/>
              <a:gd name="T76" fmla="*/ 398 w 594"/>
              <a:gd name="T77" fmla="*/ 1222 h 1239"/>
              <a:gd name="T78" fmla="*/ 370 w 594"/>
              <a:gd name="T79" fmla="*/ 1238 h 1239"/>
              <a:gd name="T80" fmla="*/ 351 w 594"/>
              <a:gd name="T81" fmla="*/ 1239 h 1239"/>
              <a:gd name="T82" fmla="*/ 346 w 594"/>
              <a:gd name="T83" fmla="*/ 1232 h 1239"/>
              <a:gd name="T84" fmla="*/ 318 w 594"/>
              <a:gd name="T85" fmla="*/ 1184 h 1239"/>
              <a:gd name="T86" fmla="*/ 298 w 594"/>
              <a:gd name="T87" fmla="*/ 1181 h 1239"/>
              <a:gd name="T88" fmla="*/ 288 w 594"/>
              <a:gd name="T89" fmla="*/ 1169 h 1239"/>
              <a:gd name="T90" fmla="*/ 279 w 594"/>
              <a:gd name="T91" fmla="*/ 1129 h 1239"/>
              <a:gd name="T92" fmla="*/ 287 w 594"/>
              <a:gd name="T93" fmla="*/ 992 h 1239"/>
              <a:gd name="T94" fmla="*/ 247 w 594"/>
              <a:gd name="T95" fmla="*/ 820 h 1239"/>
              <a:gd name="T96" fmla="*/ 201 w 594"/>
              <a:gd name="T97" fmla="*/ 722 h 1239"/>
              <a:gd name="T98" fmla="*/ 190 w 594"/>
              <a:gd name="T99" fmla="*/ 749 h 1239"/>
              <a:gd name="T100" fmla="*/ 201 w 594"/>
              <a:gd name="T101" fmla="*/ 762 h 1239"/>
              <a:gd name="T102" fmla="*/ 201 w 594"/>
              <a:gd name="T103" fmla="*/ 768 h 1239"/>
              <a:gd name="T104" fmla="*/ 182 w 594"/>
              <a:gd name="T105" fmla="*/ 767 h 1239"/>
              <a:gd name="T106" fmla="*/ 160 w 594"/>
              <a:gd name="T107" fmla="*/ 747 h 1239"/>
              <a:gd name="T108" fmla="*/ 147 w 594"/>
              <a:gd name="T109" fmla="*/ 722 h 1239"/>
              <a:gd name="T110" fmla="*/ 149 w 594"/>
              <a:gd name="T111" fmla="*/ 686 h 1239"/>
              <a:gd name="T112" fmla="*/ 159 w 594"/>
              <a:gd name="T113" fmla="*/ 666 h 1239"/>
              <a:gd name="T114" fmla="*/ 164 w 594"/>
              <a:gd name="T115" fmla="*/ 598 h 1239"/>
              <a:gd name="T116" fmla="*/ 160 w 594"/>
              <a:gd name="T117" fmla="*/ 523 h 1239"/>
              <a:gd name="T118" fmla="*/ 173 w 594"/>
              <a:gd name="T119" fmla="*/ 472 h 1239"/>
              <a:gd name="T120" fmla="*/ 193 w 594"/>
              <a:gd name="T121" fmla="*/ 391 h 1239"/>
              <a:gd name="T122" fmla="*/ 199 w 594"/>
              <a:gd name="T123" fmla="*/ 351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4" h="1239">
                <a:moveTo>
                  <a:pt x="184" y="318"/>
                </a:moveTo>
                <a:lnTo>
                  <a:pt x="184" y="318"/>
                </a:lnTo>
                <a:lnTo>
                  <a:pt x="176" y="320"/>
                </a:lnTo>
                <a:lnTo>
                  <a:pt x="167" y="324"/>
                </a:lnTo>
                <a:lnTo>
                  <a:pt x="155" y="331"/>
                </a:lnTo>
                <a:lnTo>
                  <a:pt x="155" y="331"/>
                </a:lnTo>
                <a:lnTo>
                  <a:pt x="104" y="369"/>
                </a:lnTo>
                <a:lnTo>
                  <a:pt x="104" y="369"/>
                </a:lnTo>
                <a:lnTo>
                  <a:pt x="102" y="363"/>
                </a:lnTo>
                <a:lnTo>
                  <a:pt x="97" y="350"/>
                </a:lnTo>
                <a:lnTo>
                  <a:pt x="92" y="343"/>
                </a:lnTo>
                <a:lnTo>
                  <a:pt x="87" y="336"/>
                </a:lnTo>
                <a:lnTo>
                  <a:pt x="81" y="331"/>
                </a:lnTo>
                <a:lnTo>
                  <a:pt x="77" y="330"/>
                </a:lnTo>
                <a:lnTo>
                  <a:pt x="72" y="328"/>
                </a:lnTo>
                <a:lnTo>
                  <a:pt x="72" y="328"/>
                </a:lnTo>
                <a:lnTo>
                  <a:pt x="63" y="328"/>
                </a:lnTo>
                <a:lnTo>
                  <a:pt x="51" y="330"/>
                </a:lnTo>
                <a:lnTo>
                  <a:pt x="28" y="336"/>
                </a:lnTo>
                <a:lnTo>
                  <a:pt x="9" y="341"/>
                </a:lnTo>
                <a:lnTo>
                  <a:pt x="0" y="344"/>
                </a:lnTo>
                <a:lnTo>
                  <a:pt x="0" y="344"/>
                </a:lnTo>
                <a:lnTo>
                  <a:pt x="42" y="266"/>
                </a:lnTo>
                <a:lnTo>
                  <a:pt x="76" y="204"/>
                </a:lnTo>
                <a:lnTo>
                  <a:pt x="92" y="175"/>
                </a:lnTo>
                <a:lnTo>
                  <a:pt x="107" y="154"/>
                </a:lnTo>
                <a:lnTo>
                  <a:pt x="107" y="154"/>
                </a:lnTo>
                <a:lnTo>
                  <a:pt x="113" y="146"/>
                </a:lnTo>
                <a:lnTo>
                  <a:pt x="121" y="137"/>
                </a:lnTo>
                <a:lnTo>
                  <a:pt x="138" y="120"/>
                </a:lnTo>
                <a:lnTo>
                  <a:pt x="157" y="103"/>
                </a:lnTo>
                <a:lnTo>
                  <a:pt x="177" y="88"/>
                </a:lnTo>
                <a:lnTo>
                  <a:pt x="210" y="64"/>
                </a:lnTo>
                <a:lnTo>
                  <a:pt x="226" y="56"/>
                </a:lnTo>
                <a:lnTo>
                  <a:pt x="226" y="56"/>
                </a:lnTo>
                <a:lnTo>
                  <a:pt x="246" y="48"/>
                </a:lnTo>
                <a:lnTo>
                  <a:pt x="292" y="29"/>
                </a:lnTo>
                <a:lnTo>
                  <a:pt x="320" y="20"/>
                </a:lnTo>
                <a:lnTo>
                  <a:pt x="346" y="10"/>
                </a:lnTo>
                <a:lnTo>
                  <a:pt x="370" y="3"/>
                </a:lnTo>
                <a:lnTo>
                  <a:pt x="379" y="1"/>
                </a:lnTo>
                <a:lnTo>
                  <a:pt x="387" y="0"/>
                </a:lnTo>
                <a:lnTo>
                  <a:pt x="387" y="0"/>
                </a:lnTo>
                <a:lnTo>
                  <a:pt x="402" y="0"/>
                </a:lnTo>
                <a:lnTo>
                  <a:pt x="416" y="1"/>
                </a:lnTo>
                <a:lnTo>
                  <a:pt x="431" y="2"/>
                </a:lnTo>
                <a:lnTo>
                  <a:pt x="446" y="4"/>
                </a:lnTo>
                <a:lnTo>
                  <a:pt x="478" y="11"/>
                </a:lnTo>
                <a:lnTo>
                  <a:pt x="512" y="18"/>
                </a:lnTo>
                <a:lnTo>
                  <a:pt x="512" y="18"/>
                </a:lnTo>
                <a:lnTo>
                  <a:pt x="530" y="22"/>
                </a:lnTo>
                <a:lnTo>
                  <a:pt x="545" y="27"/>
                </a:lnTo>
                <a:lnTo>
                  <a:pt x="560" y="31"/>
                </a:lnTo>
                <a:lnTo>
                  <a:pt x="571" y="36"/>
                </a:lnTo>
                <a:lnTo>
                  <a:pt x="588" y="43"/>
                </a:lnTo>
                <a:lnTo>
                  <a:pt x="594" y="47"/>
                </a:lnTo>
                <a:lnTo>
                  <a:pt x="594" y="47"/>
                </a:lnTo>
                <a:lnTo>
                  <a:pt x="584" y="50"/>
                </a:lnTo>
                <a:lnTo>
                  <a:pt x="564" y="61"/>
                </a:lnTo>
                <a:lnTo>
                  <a:pt x="552" y="68"/>
                </a:lnTo>
                <a:lnTo>
                  <a:pt x="543" y="75"/>
                </a:lnTo>
                <a:lnTo>
                  <a:pt x="534" y="83"/>
                </a:lnTo>
                <a:lnTo>
                  <a:pt x="531" y="87"/>
                </a:lnTo>
                <a:lnTo>
                  <a:pt x="529" y="91"/>
                </a:lnTo>
                <a:lnTo>
                  <a:pt x="529" y="91"/>
                </a:lnTo>
                <a:lnTo>
                  <a:pt x="525" y="101"/>
                </a:lnTo>
                <a:lnTo>
                  <a:pt x="524" y="110"/>
                </a:lnTo>
                <a:lnTo>
                  <a:pt x="524" y="120"/>
                </a:lnTo>
                <a:lnTo>
                  <a:pt x="524" y="129"/>
                </a:lnTo>
                <a:lnTo>
                  <a:pt x="525" y="143"/>
                </a:lnTo>
                <a:lnTo>
                  <a:pt x="527" y="149"/>
                </a:lnTo>
                <a:lnTo>
                  <a:pt x="485" y="168"/>
                </a:lnTo>
                <a:lnTo>
                  <a:pt x="472" y="194"/>
                </a:lnTo>
                <a:lnTo>
                  <a:pt x="472" y="194"/>
                </a:lnTo>
                <a:lnTo>
                  <a:pt x="470" y="198"/>
                </a:lnTo>
                <a:lnTo>
                  <a:pt x="468" y="204"/>
                </a:lnTo>
                <a:lnTo>
                  <a:pt x="468" y="204"/>
                </a:lnTo>
                <a:lnTo>
                  <a:pt x="459" y="233"/>
                </a:lnTo>
                <a:lnTo>
                  <a:pt x="459" y="233"/>
                </a:lnTo>
                <a:lnTo>
                  <a:pt x="456" y="239"/>
                </a:lnTo>
                <a:lnTo>
                  <a:pt x="450" y="245"/>
                </a:lnTo>
                <a:lnTo>
                  <a:pt x="443" y="253"/>
                </a:lnTo>
                <a:lnTo>
                  <a:pt x="443" y="253"/>
                </a:lnTo>
                <a:lnTo>
                  <a:pt x="472" y="268"/>
                </a:lnTo>
                <a:lnTo>
                  <a:pt x="494" y="281"/>
                </a:lnTo>
                <a:lnTo>
                  <a:pt x="503" y="288"/>
                </a:lnTo>
                <a:lnTo>
                  <a:pt x="509" y="293"/>
                </a:lnTo>
                <a:lnTo>
                  <a:pt x="509" y="293"/>
                </a:lnTo>
                <a:lnTo>
                  <a:pt x="511" y="299"/>
                </a:lnTo>
                <a:lnTo>
                  <a:pt x="515" y="307"/>
                </a:lnTo>
                <a:lnTo>
                  <a:pt x="516" y="319"/>
                </a:lnTo>
                <a:lnTo>
                  <a:pt x="517" y="330"/>
                </a:lnTo>
                <a:lnTo>
                  <a:pt x="519" y="352"/>
                </a:lnTo>
                <a:lnTo>
                  <a:pt x="519" y="364"/>
                </a:lnTo>
                <a:lnTo>
                  <a:pt x="519" y="364"/>
                </a:lnTo>
                <a:lnTo>
                  <a:pt x="523" y="383"/>
                </a:lnTo>
                <a:lnTo>
                  <a:pt x="530" y="418"/>
                </a:lnTo>
                <a:lnTo>
                  <a:pt x="540" y="468"/>
                </a:lnTo>
                <a:lnTo>
                  <a:pt x="540" y="468"/>
                </a:lnTo>
                <a:lnTo>
                  <a:pt x="541" y="471"/>
                </a:lnTo>
                <a:lnTo>
                  <a:pt x="540" y="475"/>
                </a:lnTo>
                <a:lnTo>
                  <a:pt x="540" y="481"/>
                </a:lnTo>
                <a:lnTo>
                  <a:pt x="537" y="485"/>
                </a:lnTo>
                <a:lnTo>
                  <a:pt x="534" y="491"/>
                </a:lnTo>
                <a:lnTo>
                  <a:pt x="528" y="495"/>
                </a:lnTo>
                <a:lnTo>
                  <a:pt x="519" y="498"/>
                </a:lnTo>
                <a:lnTo>
                  <a:pt x="519" y="498"/>
                </a:lnTo>
                <a:lnTo>
                  <a:pt x="510" y="501"/>
                </a:lnTo>
                <a:lnTo>
                  <a:pt x="502" y="502"/>
                </a:lnTo>
                <a:lnTo>
                  <a:pt x="486" y="501"/>
                </a:lnTo>
                <a:lnTo>
                  <a:pt x="476" y="499"/>
                </a:lnTo>
                <a:lnTo>
                  <a:pt x="472" y="498"/>
                </a:lnTo>
                <a:lnTo>
                  <a:pt x="455" y="552"/>
                </a:lnTo>
                <a:lnTo>
                  <a:pt x="463" y="565"/>
                </a:lnTo>
                <a:lnTo>
                  <a:pt x="463" y="565"/>
                </a:lnTo>
                <a:lnTo>
                  <a:pt x="460" y="569"/>
                </a:lnTo>
                <a:lnTo>
                  <a:pt x="459" y="571"/>
                </a:lnTo>
                <a:lnTo>
                  <a:pt x="459" y="575"/>
                </a:lnTo>
                <a:lnTo>
                  <a:pt x="459" y="575"/>
                </a:lnTo>
                <a:lnTo>
                  <a:pt x="468" y="595"/>
                </a:lnTo>
                <a:lnTo>
                  <a:pt x="475" y="613"/>
                </a:lnTo>
                <a:lnTo>
                  <a:pt x="470" y="623"/>
                </a:lnTo>
                <a:lnTo>
                  <a:pt x="470" y="623"/>
                </a:lnTo>
                <a:lnTo>
                  <a:pt x="468" y="660"/>
                </a:lnTo>
                <a:lnTo>
                  <a:pt x="463" y="742"/>
                </a:lnTo>
                <a:lnTo>
                  <a:pt x="459" y="789"/>
                </a:lnTo>
                <a:lnTo>
                  <a:pt x="455" y="833"/>
                </a:lnTo>
                <a:lnTo>
                  <a:pt x="450" y="868"/>
                </a:lnTo>
                <a:lnTo>
                  <a:pt x="448" y="883"/>
                </a:lnTo>
                <a:lnTo>
                  <a:pt x="445" y="892"/>
                </a:lnTo>
                <a:lnTo>
                  <a:pt x="445" y="892"/>
                </a:lnTo>
                <a:lnTo>
                  <a:pt x="436" y="919"/>
                </a:lnTo>
                <a:lnTo>
                  <a:pt x="426" y="944"/>
                </a:lnTo>
                <a:lnTo>
                  <a:pt x="420" y="965"/>
                </a:lnTo>
                <a:lnTo>
                  <a:pt x="419" y="973"/>
                </a:lnTo>
                <a:lnTo>
                  <a:pt x="418" y="982"/>
                </a:lnTo>
                <a:lnTo>
                  <a:pt x="418" y="982"/>
                </a:lnTo>
                <a:lnTo>
                  <a:pt x="418" y="1003"/>
                </a:lnTo>
                <a:lnTo>
                  <a:pt x="417" y="1031"/>
                </a:lnTo>
                <a:lnTo>
                  <a:pt x="414" y="1068"/>
                </a:lnTo>
                <a:lnTo>
                  <a:pt x="425" y="1140"/>
                </a:lnTo>
                <a:lnTo>
                  <a:pt x="405" y="1155"/>
                </a:lnTo>
                <a:lnTo>
                  <a:pt x="393" y="1167"/>
                </a:lnTo>
                <a:lnTo>
                  <a:pt x="393" y="1167"/>
                </a:lnTo>
                <a:lnTo>
                  <a:pt x="398" y="1170"/>
                </a:lnTo>
                <a:lnTo>
                  <a:pt x="406" y="1181"/>
                </a:lnTo>
                <a:lnTo>
                  <a:pt x="414" y="1194"/>
                </a:lnTo>
                <a:lnTo>
                  <a:pt x="418" y="1200"/>
                </a:lnTo>
                <a:lnTo>
                  <a:pt x="418" y="1205"/>
                </a:lnTo>
                <a:lnTo>
                  <a:pt x="418" y="1205"/>
                </a:lnTo>
                <a:lnTo>
                  <a:pt x="418" y="1209"/>
                </a:lnTo>
                <a:lnTo>
                  <a:pt x="416" y="1213"/>
                </a:lnTo>
                <a:lnTo>
                  <a:pt x="412" y="1215"/>
                </a:lnTo>
                <a:lnTo>
                  <a:pt x="409" y="1217"/>
                </a:lnTo>
                <a:lnTo>
                  <a:pt x="398" y="1222"/>
                </a:lnTo>
                <a:lnTo>
                  <a:pt x="398" y="1222"/>
                </a:lnTo>
                <a:lnTo>
                  <a:pt x="393" y="1226"/>
                </a:lnTo>
                <a:lnTo>
                  <a:pt x="385" y="1230"/>
                </a:lnTo>
                <a:lnTo>
                  <a:pt x="376" y="1235"/>
                </a:lnTo>
                <a:lnTo>
                  <a:pt x="370" y="1238"/>
                </a:lnTo>
                <a:lnTo>
                  <a:pt x="365" y="1239"/>
                </a:lnTo>
                <a:lnTo>
                  <a:pt x="365" y="1239"/>
                </a:lnTo>
                <a:lnTo>
                  <a:pt x="356" y="1239"/>
                </a:lnTo>
                <a:lnTo>
                  <a:pt x="351" y="1239"/>
                </a:lnTo>
                <a:lnTo>
                  <a:pt x="350" y="1239"/>
                </a:lnTo>
                <a:lnTo>
                  <a:pt x="348" y="1236"/>
                </a:lnTo>
                <a:lnTo>
                  <a:pt x="346" y="1232"/>
                </a:lnTo>
                <a:lnTo>
                  <a:pt x="346" y="1232"/>
                </a:lnTo>
                <a:lnTo>
                  <a:pt x="345" y="1221"/>
                </a:lnTo>
                <a:lnTo>
                  <a:pt x="344" y="1208"/>
                </a:lnTo>
                <a:lnTo>
                  <a:pt x="343" y="1192"/>
                </a:lnTo>
                <a:lnTo>
                  <a:pt x="318" y="1184"/>
                </a:lnTo>
                <a:lnTo>
                  <a:pt x="318" y="1184"/>
                </a:lnTo>
                <a:lnTo>
                  <a:pt x="313" y="1184"/>
                </a:lnTo>
                <a:lnTo>
                  <a:pt x="302" y="1182"/>
                </a:lnTo>
                <a:lnTo>
                  <a:pt x="298" y="1181"/>
                </a:lnTo>
                <a:lnTo>
                  <a:pt x="293" y="1177"/>
                </a:lnTo>
                <a:lnTo>
                  <a:pt x="289" y="1174"/>
                </a:lnTo>
                <a:lnTo>
                  <a:pt x="288" y="1169"/>
                </a:lnTo>
                <a:lnTo>
                  <a:pt x="288" y="1169"/>
                </a:lnTo>
                <a:lnTo>
                  <a:pt x="288" y="1149"/>
                </a:lnTo>
                <a:lnTo>
                  <a:pt x="288" y="1142"/>
                </a:lnTo>
                <a:lnTo>
                  <a:pt x="279" y="1129"/>
                </a:lnTo>
                <a:lnTo>
                  <a:pt x="279" y="1129"/>
                </a:lnTo>
                <a:lnTo>
                  <a:pt x="280" y="1111"/>
                </a:lnTo>
                <a:lnTo>
                  <a:pt x="281" y="1087"/>
                </a:lnTo>
                <a:lnTo>
                  <a:pt x="281" y="1087"/>
                </a:lnTo>
                <a:lnTo>
                  <a:pt x="287" y="992"/>
                </a:lnTo>
                <a:lnTo>
                  <a:pt x="293" y="905"/>
                </a:lnTo>
                <a:lnTo>
                  <a:pt x="293" y="905"/>
                </a:lnTo>
                <a:lnTo>
                  <a:pt x="266" y="856"/>
                </a:lnTo>
                <a:lnTo>
                  <a:pt x="247" y="820"/>
                </a:lnTo>
                <a:lnTo>
                  <a:pt x="239" y="802"/>
                </a:lnTo>
                <a:lnTo>
                  <a:pt x="239" y="802"/>
                </a:lnTo>
                <a:lnTo>
                  <a:pt x="226" y="733"/>
                </a:lnTo>
                <a:lnTo>
                  <a:pt x="201" y="722"/>
                </a:lnTo>
                <a:lnTo>
                  <a:pt x="182" y="726"/>
                </a:lnTo>
                <a:lnTo>
                  <a:pt x="182" y="726"/>
                </a:lnTo>
                <a:lnTo>
                  <a:pt x="187" y="739"/>
                </a:lnTo>
                <a:lnTo>
                  <a:pt x="190" y="749"/>
                </a:lnTo>
                <a:lnTo>
                  <a:pt x="193" y="754"/>
                </a:lnTo>
                <a:lnTo>
                  <a:pt x="196" y="758"/>
                </a:lnTo>
                <a:lnTo>
                  <a:pt x="196" y="758"/>
                </a:lnTo>
                <a:lnTo>
                  <a:pt x="201" y="762"/>
                </a:lnTo>
                <a:lnTo>
                  <a:pt x="205" y="765"/>
                </a:lnTo>
                <a:lnTo>
                  <a:pt x="205" y="766"/>
                </a:lnTo>
                <a:lnTo>
                  <a:pt x="205" y="766"/>
                </a:lnTo>
                <a:lnTo>
                  <a:pt x="201" y="768"/>
                </a:lnTo>
                <a:lnTo>
                  <a:pt x="201" y="768"/>
                </a:lnTo>
                <a:lnTo>
                  <a:pt x="196" y="769"/>
                </a:lnTo>
                <a:lnTo>
                  <a:pt x="192" y="769"/>
                </a:lnTo>
                <a:lnTo>
                  <a:pt x="182" y="767"/>
                </a:lnTo>
                <a:lnTo>
                  <a:pt x="175" y="764"/>
                </a:lnTo>
                <a:lnTo>
                  <a:pt x="172" y="762"/>
                </a:lnTo>
                <a:lnTo>
                  <a:pt x="172" y="762"/>
                </a:lnTo>
                <a:lnTo>
                  <a:pt x="160" y="747"/>
                </a:lnTo>
                <a:lnTo>
                  <a:pt x="151" y="734"/>
                </a:lnTo>
                <a:lnTo>
                  <a:pt x="148" y="727"/>
                </a:lnTo>
                <a:lnTo>
                  <a:pt x="147" y="722"/>
                </a:lnTo>
                <a:lnTo>
                  <a:pt x="147" y="722"/>
                </a:lnTo>
                <a:lnTo>
                  <a:pt x="146" y="712"/>
                </a:lnTo>
                <a:lnTo>
                  <a:pt x="146" y="701"/>
                </a:lnTo>
                <a:lnTo>
                  <a:pt x="148" y="690"/>
                </a:lnTo>
                <a:lnTo>
                  <a:pt x="149" y="686"/>
                </a:lnTo>
                <a:lnTo>
                  <a:pt x="151" y="682"/>
                </a:lnTo>
                <a:lnTo>
                  <a:pt x="151" y="682"/>
                </a:lnTo>
                <a:lnTo>
                  <a:pt x="155" y="674"/>
                </a:lnTo>
                <a:lnTo>
                  <a:pt x="159" y="666"/>
                </a:lnTo>
                <a:lnTo>
                  <a:pt x="161" y="659"/>
                </a:lnTo>
                <a:lnTo>
                  <a:pt x="162" y="653"/>
                </a:lnTo>
                <a:lnTo>
                  <a:pt x="162" y="653"/>
                </a:lnTo>
                <a:lnTo>
                  <a:pt x="164" y="598"/>
                </a:lnTo>
                <a:lnTo>
                  <a:pt x="167" y="550"/>
                </a:lnTo>
                <a:lnTo>
                  <a:pt x="160" y="534"/>
                </a:lnTo>
                <a:lnTo>
                  <a:pt x="160" y="534"/>
                </a:lnTo>
                <a:lnTo>
                  <a:pt x="160" y="523"/>
                </a:lnTo>
                <a:lnTo>
                  <a:pt x="160" y="512"/>
                </a:lnTo>
                <a:lnTo>
                  <a:pt x="162" y="501"/>
                </a:lnTo>
                <a:lnTo>
                  <a:pt x="162" y="501"/>
                </a:lnTo>
                <a:lnTo>
                  <a:pt x="173" y="472"/>
                </a:lnTo>
                <a:lnTo>
                  <a:pt x="179" y="457"/>
                </a:lnTo>
                <a:lnTo>
                  <a:pt x="182" y="440"/>
                </a:lnTo>
                <a:lnTo>
                  <a:pt x="182" y="440"/>
                </a:lnTo>
                <a:lnTo>
                  <a:pt x="193" y="391"/>
                </a:lnTo>
                <a:lnTo>
                  <a:pt x="197" y="365"/>
                </a:lnTo>
                <a:lnTo>
                  <a:pt x="199" y="357"/>
                </a:lnTo>
                <a:lnTo>
                  <a:pt x="199" y="351"/>
                </a:lnTo>
                <a:lnTo>
                  <a:pt x="199" y="351"/>
                </a:lnTo>
                <a:lnTo>
                  <a:pt x="190" y="331"/>
                </a:lnTo>
                <a:lnTo>
                  <a:pt x="184" y="318"/>
                </a:lnTo>
                <a:lnTo>
                  <a:pt x="184" y="3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C645FE31-D0BC-49F3-8C8B-595360543201}"/>
              </a:ext>
            </a:extLst>
          </p:cNvPr>
          <p:cNvSpPr>
            <a:spLocks noEditPoints="1"/>
          </p:cNvSpPr>
          <p:nvPr/>
        </p:nvSpPr>
        <p:spPr bwMode="auto">
          <a:xfrm>
            <a:off x="6365162" y="4722689"/>
            <a:ext cx="831052" cy="1622300"/>
          </a:xfrm>
          <a:custGeom>
            <a:avLst/>
            <a:gdLst>
              <a:gd name="T0" fmla="*/ 319 w 689"/>
              <a:gd name="T1" fmla="*/ 353 h 1345"/>
              <a:gd name="T2" fmla="*/ 307 w 689"/>
              <a:gd name="T3" fmla="*/ 424 h 1345"/>
              <a:gd name="T4" fmla="*/ 292 w 689"/>
              <a:gd name="T5" fmla="*/ 489 h 1345"/>
              <a:gd name="T6" fmla="*/ 270 w 689"/>
              <a:gd name="T7" fmla="*/ 573 h 1345"/>
              <a:gd name="T8" fmla="*/ 224 w 689"/>
              <a:gd name="T9" fmla="*/ 593 h 1345"/>
              <a:gd name="T10" fmla="*/ 209 w 689"/>
              <a:gd name="T11" fmla="*/ 725 h 1345"/>
              <a:gd name="T12" fmla="*/ 260 w 689"/>
              <a:gd name="T13" fmla="*/ 744 h 1345"/>
              <a:gd name="T14" fmla="*/ 335 w 689"/>
              <a:gd name="T15" fmla="*/ 793 h 1345"/>
              <a:gd name="T16" fmla="*/ 346 w 689"/>
              <a:gd name="T17" fmla="*/ 875 h 1345"/>
              <a:gd name="T18" fmla="*/ 341 w 689"/>
              <a:gd name="T19" fmla="*/ 977 h 1345"/>
              <a:gd name="T20" fmla="*/ 341 w 689"/>
              <a:gd name="T21" fmla="*/ 1116 h 1345"/>
              <a:gd name="T22" fmla="*/ 404 w 689"/>
              <a:gd name="T23" fmla="*/ 1143 h 1345"/>
              <a:gd name="T24" fmla="*/ 417 w 689"/>
              <a:gd name="T25" fmla="*/ 1240 h 1345"/>
              <a:gd name="T26" fmla="*/ 412 w 689"/>
              <a:gd name="T27" fmla="*/ 1259 h 1345"/>
              <a:gd name="T28" fmla="*/ 417 w 689"/>
              <a:gd name="T29" fmla="*/ 1297 h 1345"/>
              <a:gd name="T30" fmla="*/ 463 w 689"/>
              <a:gd name="T31" fmla="*/ 1298 h 1345"/>
              <a:gd name="T32" fmla="*/ 478 w 689"/>
              <a:gd name="T33" fmla="*/ 1267 h 1345"/>
              <a:gd name="T34" fmla="*/ 489 w 689"/>
              <a:gd name="T35" fmla="*/ 1242 h 1345"/>
              <a:gd name="T36" fmla="*/ 470 w 689"/>
              <a:gd name="T37" fmla="*/ 1208 h 1345"/>
              <a:gd name="T38" fmla="*/ 458 w 689"/>
              <a:gd name="T39" fmla="*/ 1166 h 1345"/>
              <a:gd name="T40" fmla="*/ 492 w 689"/>
              <a:gd name="T41" fmla="*/ 1122 h 1345"/>
              <a:gd name="T42" fmla="*/ 504 w 689"/>
              <a:gd name="T43" fmla="*/ 1148 h 1345"/>
              <a:gd name="T44" fmla="*/ 526 w 689"/>
              <a:gd name="T45" fmla="*/ 1214 h 1345"/>
              <a:gd name="T46" fmla="*/ 516 w 689"/>
              <a:gd name="T47" fmla="*/ 1267 h 1345"/>
              <a:gd name="T48" fmla="*/ 502 w 689"/>
              <a:gd name="T49" fmla="*/ 1296 h 1345"/>
              <a:gd name="T50" fmla="*/ 498 w 689"/>
              <a:gd name="T51" fmla="*/ 1319 h 1345"/>
              <a:gd name="T52" fmla="*/ 525 w 689"/>
              <a:gd name="T53" fmla="*/ 1342 h 1345"/>
              <a:gd name="T54" fmla="*/ 577 w 689"/>
              <a:gd name="T55" fmla="*/ 1339 h 1345"/>
              <a:gd name="T56" fmla="*/ 582 w 689"/>
              <a:gd name="T57" fmla="*/ 1312 h 1345"/>
              <a:gd name="T58" fmla="*/ 567 w 689"/>
              <a:gd name="T59" fmla="*/ 1248 h 1345"/>
              <a:gd name="T60" fmla="*/ 637 w 689"/>
              <a:gd name="T61" fmla="*/ 1134 h 1345"/>
              <a:gd name="T62" fmla="*/ 689 w 689"/>
              <a:gd name="T63" fmla="*/ 1106 h 1345"/>
              <a:gd name="T64" fmla="*/ 666 w 689"/>
              <a:gd name="T65" fmla="*/ 850 h 1345"/>
              <a:gd name="T66" fmla="*/ 622 w 689"/>
              <a:gd name="T67" fmla="*/ 657 h 1345"/>
              <a:gd name="T68" fmla="*/ 636 w 689"/>
              <a:gd name="T69" fmla="*/ 638 h 1345"/>
              <a:gd name="T70" fmla="*/ 661 w 689"/>
              <a:gd name="T71" fmla="*/ 556 h 1345"/>
              <a:gd name="T72" fmla="*/ 651 w 689"/>
              <a:gd name="T73" fmla="*/ 405 h 1345"/>
              <a:gd name="T74" fmla="*/ 635 w 689"/>
              <a:gd name="T75" fmla="*/ 330 h 1345"/>
              <a:gd name="T76" fmla="*/ 595 w 689"/>
              <a:gd name="T77" fmla="*/ 291 h 1345"/>
              <a:gd name="T78" fmla="*/ 530 w 689"/>
              <a:gd name="T79" fmla="*/ 252 h 1345"/>
              <a:gd name="T80" fmla="*/ 536 w 689"/>
              <a:gd name="T81" fmla="*/ 216 h 1345"/>
              <a:gd name="T82" fmla="*/ 551 w 689"/>
              <a:gd name="T83" fmla="*/ 192 h 1345"/>
              <a:gd name="T84" fmla="*/ 541 w 689"/>
              <a:gd name="T85" fmla="*/ 168 h 1345"/>
              <a:gd name="T86" fmla="*/ 528 w 689"/>
              <a:gd name="T87" fmla="*/ 126 h 1345"/>
              <a:gd name="T88" fmla="*/ 505 w 689"/>
              <a:gd name="T89" fmla="*/ 99 h 1345"/>
              <a:gd name="T90" fmla="*/ 525 w 689"/>
              <a:gd name="T91" fmla="*/ 79 h 1345"/>
              <a:gd name="T92" fmla="*/ 601 w 689"/>
              <a:gd name="T93" fmla="*/ 58 h 1345"/>
              <a:gd name="T94" fmla="*/ 548 w 689"/>
              <a:gd name="T95" fmla="*/ 26 h 1345"/>
              <a:gd name="T96" fmla="*/ 445 w 689"/>
              <a:gd name="T97" fmla="*/ 3 h 1345"/>
              <a:gd name="T98" fmla="*/ 257 w 689"/>
              <a:gd name="T99" fmla="*/ 47 h 1345"/>
              <a:gd name="T100" fmla="*/ 245 w 689"/>
              <a:gd name="T101" fmla="*/ 47 h 1345"/>
              <a:gd name="T102" fmla="*/ 79 w 689"/>
              <a:gd name="T103" fmla="*/ 161 h 1345"/>
              <a:gd name="T104" fmla="*/ 0 w 689"/>
              <a:gd name="T105" fmla="*/ 308 h 1345"/>
              <a:gd name="T106" fmla="*/ 58 w 689"/>
              <a:gd name="T107" fmla="*/ 275 h 1345"/>
              <a:gd name="T108" fmla="*/ 298 w 689"/>
              <a:gd name="T109" fmla="*/ 181 h 1345"/>
              <a:gd name="T110" fmla="*/ 411 w 689"/>
              <a:gd name="T111" fmla="*/ 188 h 1345"/>
              <a:gd name="T112" fmla="*/ 430 w 689"/>
              <a:gd name="T113" fmla="*/ 249 h 1345"/>
              <a:gd name="T114" fmla="*/ 449 w 689"/>
              <a:gd name="T115" fmla="*/ 265 h 1345"/>
              <a:gd name="T116" fmla="*/ 403 w 689"/>
              <a:gd name="T117" fmla="*/ 277 h 1345"/>
              <a:gd name="T118" fmla="*/ 327 w 689"/>
              <a:gd name="T119" fmla="*/ 166 h 1345"/>
              <a:gd name="T120" fmla="*/ 413 w 689"/>
              <a:gd name="T121" fmla="*/ 134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9" h="1345">
                <a:moveTo>
                  <a:pt x="298" y="181"/>
                </a:moveTo>
                <a:lnTo>
                  <a:pt x="349" y="298"/>
                </a:lnTo>
                <a:lnTo>
                  <a:pt x="349" y="298"/>
                </a:lnTo>
                <a:lnTo>
                  <a:pt x="335" y="323"/>
                </a:lnTo>
                <a:lnTo>
                  <a:pt x="324" y="343"/>
                </a:lnTo>
                <a:lnTo>
                  <a:pt x="319" y="353"/>
                </a:lnTo>
                <a:lnTo>
                  <a:pt x="316" y="362"/>
                </a:lnTo>
                <a:lnTo>
                  <a:pt x="316" y="362"/>
                </a:lnTo>
                <a:lnTo>
                  <a:pt x="312" y="377"/>
                </a:lnTo>
                <a:lnTo>
                  <a:pt x="308" y="391"/>
                </a:lnTo>
                <a:lnTo>
                  <a:pt x="307" y="407"/>
                </a:lnTo>
                <a:lnTo>
                  <a:pt x="307" y="424"/>
                </a:lnTo>
                <a:lnTo>
                  <a:pt x="307" y="424"/>
                </a:lnTo>
                <a:lnTo>
                  <a:pt x="307" y="434"/>
                </a:lnTo>
                <a:lnTo>
                  <a:pt x="306" y="444"/>
                </a:lnTo>
                <a:lnTo>
                  <a:pt x="300" y="464"/>
                </a:lnTo>
                <a:lnTo>
                  <a:pt x="294" y="482"/>
                </a:lnTo>
                <a:lnTo>
                  <a:pt x="292" y="489"/>
                </a:lnTo>
                <a:lnTo>
                  <a:pt x="292" y="495"/>
                </a:lnTo>
                <a:lnTo>
                  <a:pt x="292" y="495"/>
                </a:lnTo>
                <a:lnTo>
                  <a:pt x="292" y="503"/>
                </a:lnTo>
                <a:lnTo>
                  <a:pt x="293" y="509"/>
                </a:lnTo>
                <a:lnTo>
                  <a:pt x="294" y="514"/>
                </a:lnTo>
                <a:lnTo>
                  <a:pt x="270" y="573"/>
                </a:lnTo>
                <a:lnTo>
                  <a:pt x="236" y="575"/>
                </a:lnTo>
                <a:lnTo>
                  <a:pt x="236" y="575"/>
                </a:lnTo>
                <a:lnTo>
                  <a:pt x="234" y="578"/>
                </a:lnTo>
                <a:lnTo>
                  <a:pt x="229" y="583"/>
                </a:lnTo>
                <a:lnTo>
                  <a:pt x="227" y="588"/>
                </a:lnTo>
                <a:lnTo>
                  <a:pt x="224" y="593"/>
                </a:lnTo>
                <a:lnTo>
                  <a:pt x="222" y="599"/>
                </a:lnTo>
                <a:lnTo>
                  <a:pt x="222" y="606"/>
                </a:lnTo>
                <a:lnTo>
                  <a:pt x="222" y="606"/>
                </a:lnTo>
                <a:lnTo>
                  <a:pt x="220" y="632"/>
                </a:lnTo>
                <a:lnTo>
                  <a:pt x="215" y="672"/>
                </a:lnTo>
                <a:lnTo>
                  <a:pt x="209" y="725"/>
                </a:lnTo>
                <a:lnTo>
                  <a:pt x="209" y="725"/>
                </a:lnTo>
                <a:lnTo>
                  <a:pt x="211" y="727"/>
                </a:lnTo>
                <a:lnTo>
                  <a:pt x="220" y="731"/>
                </a:lnTo>
                <a:lnTo>
                  <a:pt x="249" y="741"/>
                </a:lnTo>
                <a:lnTo>
                  <a:pt x="249" y="741"/>
                </a:lnTo>
                <a:lnTo>
                  <a:pt x="260" y="744"/>
                </a:lnTo>
                <a:lnTo>
                  <a:pt x="273" y="746"/>
                </a:lnTo>
                <a:lnTo>
                  <a:pt x="301" y="750"/>
                </a:lnTo>
                <a:lnTo>
                  <a:pt x="325" y="751"/>
                </a:lnTo>
                <a:lnTo>
                  <a:pt x="334" y="751"/>
                </a:lnTo>
                <a:lnTo>
                  <a:pt x="334" y="751"/>
                </a:lnTo>
                <a:lnTo>
                  <a:pt x="335" y="793"/>
                </a:lnTo>
                <a:lnTo>
                  <a:pt x="338" y="824"/>
                </a:lnTo>
                <a:lnTo>
                  <a:pt x="339" y="836"/>
                </a:lnTo>
                <a:lnTo>
                  <a:pt x="340" y="843"/>
                </a:lnTo>
                <a:lnTo>
                  <a:pt x="340" y="843"/>
                </a:lnTo>
                <a:lnTo>
                  <a:pt x="344" y="855"/>
                </a:lnTo>
                <a:lnTo>
                  <a:pt x="346" y="875"/>
                </a:lnTo>
                <a:lnTo>
                  <a:pt x="346" y="901"/>
                </a:lnTo>
                <a:lnTo>
                  <a:pt x="346" y="916"/>
                </a:lnTo>
                <a:lnTo>
                  <a:pt x="344" y="931"/>
                </a:lnTo>
                <a:lnTo>
                  <a:pt x="344" y="931"/>
                </a:lnTo>
                <a:lnTo>
                  <a:pt x="342" y="951"/>
                </a:lnTo>
                <a:lnTo>
                  <a:pt x="341" y="977"/>
                </a:lnTo>
                <a:lnTo>
                  <a:pt x="339" y="1037"/>
                </a:lnTo>
                <a:lnTo>
                  <a:pt x="339" y="1092"/>
                </a:lnTo>
                <a:lnTo>
                  <a:pt x="340" y="1109"/>
                </a:lnTo>
                <a:lnTo>
                  <a:pt x="340" y="1114"/>
                </a:lnTo>
                <a:lnTo>
                  <a:pt x="341" y="1116"/>
                </a:lnTo>
                <a:lnTo>
                  <a:pt x="341" y="1116"/>
                </a:lnTo>
                <a:lnTo>
                  <a:pt x="345" y="1116"/>
                </a:lnTo>
                <a:lnTo>
                  <a:pt x="352" y="1116"/>
                </a:lnTo>
                <a:lnTo>
                  <a:pt x="370" y="1113"/>
                </a:lnTo>
                <a:lnTo>
                  <a:pt x="394" y="1108"/>
                </a:lnTo>
                <a:lnTo>
                  <a:pt x="394" y="1108"/>
                </a:lnTo>
                <a:lnTo>
                  <a:pt x="404" y="1143"/>
                </a:lnTo>
                <a:lnTo>
                  <a:pt x="411" y="1173"/>
                </a:lnTo>
                <a:lnTo>
                  <a:pt x="417" y="1197"/>
                </a:lnTo>
                <a:lnTo>
                  <a:pt x="417" y="1197"/>
                </a:lnTo>
                <a:lnTo>
                  <a:pt x="418" y="1214"/>
                </a:lnTo>
                <a:lnTo>
                  <a:pt x="418" y="1228"/>
                </a:lnTo>
                <a:lnTo>
                  <a:pt x="417" y="1240"/>
                </a:lnTo>
                <a:lnTo>
                  <a:pt x="417" y="1240"/>
                </a:lnTo>
                <a:lnTo>
                  <a:pt x="411" y="1248"/>
                </a:lnTo>
                <a:lnTo>
                  <a:pt x="411" y="1248"/>
                </a:lnTo>
                <a:lnTo>
                  <a:pt x="410" y="1252"/>
                </a:lnTo>
                <a:lnTo>
                  <a:pt x="411" y="1254"/>
                </a:lnTo>
                <a:lnTo>
                  <a:pt x="412" y="1259"/>
                </a:lnTo>
                <a:lnTo>
                  <a:pt x="413" y="1268"/>
                </a:lnTo>
                <a:lnTo>
                  <a:pt x="413" y="1268"/>
                </a:lnTo>
                <a:lnTo>
                  <a:pt x="414" y="1287"/>
                </a:lnTo>
                <a:lnTo>
                  <a:pt x="416" y="1293"/>
                </a:lnTo>
                <a:lnTo>
                  <a:pt x="417" y="1297"/>
                </a:lnTo>
                <a:lnTo>
                  <a:pt x="417" y="1297"/>
                </a:lnTo>
                <a:lnTo>
                  <a:pt x="424" y="1299"/>
                </a:lnTo>
                <a:lnTo>
                  <a:pt x="438" y="1300"/>
                </a:lnTo>
                <a:lnTo>
                  <a:pt x="452" y="1300"/>
                </a:lnTo>
                <a:lnTo>
                  <a:pt x="458" y="1300"/>
                </a:lnTo>
                <a:lnTo>
                  <a:pt x="463" y="1298"/>
                </a:lnTo>
                <a:lnTo>
                  <a:pt x="463" y="1298"/>
                </a:lnTo>
                <a:lnTo>
                  <a:pt x="466" y="1293"/>
                </a:lnTo>
                <a:lnTo>
                  <a:pt x="467" y="1290"/>
                </a:lnTo>
                <a:lnTo>
                  <a:pt x="469" y="1279"/>
                </a:lnTo>
                <a:lnTo>
                  <a:pt x="469" y="1279"/>
                </a:lnTo>
                <a:lnTo>
                  <a:pt x="472" y="1274"/>
                </a:lnTo>
                <a:lnTo>
                  <a:pt x="478" y="1267"/>
                </a:lnTo>
                <a:lnTo>
                  <a:pt x="484" y="1259"/>
                </a:lnTo>
                <a:lnTo>
                  <a:pt x="486" y="1255"/>
                </a:lnTo>
                <a:lnTo>
                  <a:pt x="487" y="1252"/>
                </a:lnTo>
                <a:lnTo>
                  <a:pt x="487" y="1252"/>
                </a:lnTo>
                <a:lnTo>
                  <a:pt x="489" y="1247"/>
                </a:lnTo>
                <a:lnTo>
                  <a:pt x="489" y="1242"/>
                </a:lnTo>
                <a:lnTo>
                  <a:pt x="487" y="1232"/>
                </a:lnTo>
                <a:lnTo>
                  <a:pt x="484" y="1221"/>
                </a:lnTo>
                <a:lnTo>
                  <a:pt x="480" y="1214"/>
                </a:lnTo>
                <a:lnTo>
                  <a:pt x="480" y="1214"/>
                </a:lnTo>
                <a:lnTo>
                  <a:pt x="475" y="1211"/>
                </a:lnTo>
                <a:lnTo>
                  <a:pt x="470" y="1208"/>
                </a:lnTo>
                <a:lnTo>
                  <a:pt x="464" y="1207"/>
                </a:lnTo>
                <a:lnTo>
                  <a:pt x="464" y="1207"/>
                </a:lnTo>
                <a:lnTo>
                  <a:pt x="462" y="1192"/>
                </a:lnTo>
                <a:lnTo>
                  <a:pt x="459" y="1179"/>
                </a:lnTo>
                <a:lnTo>
                  <a:pt x="458" y="1166"/>
                </a:lnTo>
                <a:lnTo>
                  <a:pt x="458" y="1166"/>
                </a:lnTo>
                <a:lnTo>
                  <a:pt x="458" y="1151"/>
                </a:lnTo>
                <a:lnTo>
                  <a:pt x="460" y="1133"/>
                </a:lnTo>
                <a:lnTo>
                  <a:pt x="463" y="1112"/>
                </a:lnTo>
                <a:lnTo>
                  <a:pt x="491" y="1105"/>
                </a:lnTo>
                <a:lnTo>
                  <a:pt x="491" y="1105"/>
                </a:lnTo>
                <a:lnTo>
                  <a:pt x="492" y="1122"/>
                </a:lnTo>
                <a:lnTo>
                  <a:pt x="495" y="1136"/>
                </a:lnTo>
                <a:lnTo>
                  <a:pt x="497" y="1141"/>
                </a:lnTo>
                <a:lnTo>
                  <a:pt x="499" y="1145"/>
                </a:lnTo>
                <a:lnTo>
                  <a:pt x="499" y="1145"/>
                </a:lnTo>
                <a:lnTo>
                  <a:pt x="502" y="1147"/>
                </a:lnTo>
                <a:lnTo>
                  <a:pt x="504" y="1148"/>
                </a:lnTo>
                <a:lnTo>
                  <a:pt x="510" y="1148"/>
                </a:lnTo>
                <a:lnTo>
                  <a:pt x="516" y="1147"/>
                </a:lnTo>
                <a:lnTo>
                  <a:pt x="516" y="1147"/>
                </a:lnTo>
                <a:lnTo>
                  <a:pt x="521" y="1174"/>
                </a:lnTo>
                <a:lnTo>
                  <a:pt x="526" y="1214"/>
                </a:lnTo>
                <a:lnTo>
                  <a:pt x="526" y="1214"/>
                </a:lnTo>
                <a:lnTo>
                  <a:pt x="526" y="1221"/>
                </a:lnTo>
                <a:lnTo>
                  <a:pt x="525" y="1227"/>
                </a:lnTo>
                <a:lnTo>
                  <a:pt x="522" y="1239"/>
                </a:lnTo>
                <a:lnTo>
                  <a:pt x="518" y="1252"/>
                </a:lnTo>
                <a:lnTo>
                  <a:pt x="517" y="1259"/>
                </a:lnTo>
                <a:lnTo>
                  <a:pt x="516" y="1267"/>
                </a:lnTo>
                <a:lnTo>
                  <a:pt x="516" y="1267"/>
                </a:lnTo>
                <a:lnTo>
                  <a:pt x="515" y="1278"/>
                </a:lnTo>
                <a:lnTo>
                  <a:pt x="512" y="1281"/>
                </a:lnTo>
                <a:lnTo>
                  <a:pt x="511" y="1284"/>
                </a:lnTo>
                <a:lnTo>
                  <a:pt x="508" y="1288"/>
                </a:lnTo>
                <a:lnTo>
                  <a:pt x="502" y="1296"/>
                </a:lnTo>
                <a:lnTo>
                  <a:pt x="502" y="1296"/>
                </a:lnTo>
                <a:lnTo>
                  <a:pt x="499" y="1301"/>
                </a:lnTo>
                <a:lnTo>
                  <a:pt x="497" y="1306"/>
                </a:lnTo>
                <a:lnTo>
                  <a:pt x="497" y="1311"/>
                </a:lnTo>
                <a:lnTo>
                  <a:pt x="497" y="1316"/>
                </a:lnTo>
                <a:lnTo>
                  <a:pt x="498" y="1319"/>
                </a:lnTo>
                <a:lnTo>
                  <a:pt x="500" y="1323"/>
                </a:lnTo>
                <a:lnTo>
                  <a:pt x="505" y="1331"/>
                </a:lnTo>
                <a:lnTo>
                  <a:pt x="505" y="1331"/>
                </a:lnTo>
                <a:lnTo>
                  <a:pt x="509" y="1334"/>
                </a:lnTo>
                <a:lnTo>
                  <a:pt x="513" y="1337"/>
                </a:lnTo>
                <a:lnTo>
                  <a:pt x="525" y="1342"/>
                </a:lnTo>
                <a:lnTo>
                  <a:pt x="537" y="1344"/>
                </a:lnTo>
                <a:lnTo>
                  <a:pt x="548" y="1345"/>
                </a:lnTo>
                <a:lnTo>
                  <a:pt x="548" y="1345"/>
                </a:lnTo>
                <a:lnTo>
                  <a:pt x="558" y="1344"/>
                </a:lnTo>
                <a:lnTo>
                  <a:pt x="569" y="1343"/>
                </a:lnTo>
                <a:lnTo>
                  <a:pt x="577" y="1339"/>
                </a:lnTo>
                <a:lnTo>
                  <a:pt x="581" y="1338"/>
                </a:lnTo>
                <a:lnTo>
                  <a:pt x="582" y="1336"/>
                </a:lnTo>
                <a:lnTo>
                  <a:pt x="582" y="1336"/>
                </a:lnTo>
                <a:lnTo>
                  <a:pt x="583" y="1332"/>
                </a:lnTo>
                <a:lnTo>
                  <a:pt x="583" y="1326"/>
                </a:lnTo>
                <a:lnTo>
                  <a:pt x="582" y="1312"/>
                </a:lnTo>
                <a:lnTo>
                  <a:pt x="578" y="1291"/>
                </a:lnTo>
                <a:lnTo>
                  <a:pt x="578" y="1291"/>
                </a:lnTo>
                <a:lnTo>
                  <a:pt x="571" y="1272"/>
                </a:lnTo>
                <a:lnTo>
                  <a:pt x="569" y="1264"/>
                </a:lnTo>
                <a:lnTo>
                  <a:pt x="568" y="1257"/>
                </a:lnTo>
                <a:lnTo>
                  <a:pt x="567" y="1248"/>
                </a:lnTo>
                <a:lnTo>
                  <a:pt x="567" y="1241"/>
                </a:lnTo>
                <a:lnTo>
                  <a:pt x="567" y="1241"/>
                </a:lnTo>
                <a:lnTo>
                  <a:pt x="584" y="1139"/>
                </a:lnTo>
                <a:lnTo>
                  <a:pt x="622" y="1136"/>
                </a:lnTo>
                <a:lnTo>
                  <a:pt x="622" y="1136"/>
                </a:lnTo>
                <a:lnTo>
                  <a:pt x="637" y="1134"/>
                </a:lnTo>
                <a:lnTo>
                  <a:pt x="660" y="1129"/>
                </a:lnTo>
                <a:lnTo>
                  <a:pt x="680" y="1123"/>
                </a:lnTo>
                <a:lnTo>
                  <a:pt x="687" y="1121"/>
                </a:lnTo>
                <a:lnTo>
                  <a:pt x="689" y="1118"/>
                </a:lnTo>
                <a:lnTo>
                  <a:pt x="689" y="1118"/>
                </a:lnTo>
                <a:lnTo>
                  <a:pt x="689" y="1106"/>
                </a:lnTo>
                <a:lnTo>
                  <a:pt x="688" y="1077"/>
                </a:lnTo>
                <a:lnTo>
                  <a:pt x="682" y="995"/>
                </a:lnTo>
                <a:lnTo>
                  <a:pt x="679" y="948"/>
                </a:lnTo>
                <a:lnTo>
                  <a:pt x="673" y="903"/>
                </a:lnTo>
                <a:lnTo>
                  <a:pt x="668" y="865"/>
                </a:lnTo>
                <a:lnTo>
                  <a:pt x="666" y="850"/>
                </a:lnTo>
                <a:lnTo>
                  <a:pt x="662" y="838"/>
                </a:lnTo>
                <a:lnTo>
                  <a:pt x="662" y="838"/>
                </a:lnTo>
                <a:lnTo>
                  <a:pt x="613" y="671"/>
                </a:lnTo>
                <a:lnTo>
                  <a:pt x="618" y="661"/>
                </a:lnTo>
                <a:lnTo>
                  <a:pt x="618" y="661"/>
                </a:lnTo>
                <a:lnTo>
                  <a:pt x="622" y="657"/>
                </a:lnTo>
                <a:lnTo>
                  <a:pt x="624" y="652"/>
                </a:lnTo>
                <a:lnTo>
                  <a:pt x="625" y="647"/>
                </a:lnTo>
                <a:lnTo>
                  <a:pt x="625" y="647"/>
                </a:lnTo>
                <a:lnTo>
                  <a:pt x="627" y="639"/>
                </a:lnTo>
                <a:lnTo>
                  <a:pt x="628" y="634"/>
                </a:lnTo>
                <a:lnTo>
                  <a:pt x="636" y="638"/>
                </a:lnTo>
                <a:lnTo>
                  <a:pt x="636" y="638"/>
                </a:lnTo>
                <a:lnTo>
                  <a:pt x="656" y="585"/>
                </a:lnTo>
                <a:lnTo>
                  <a:pt x="656" y="585"/>
                </a:lnTo>
                <a:lnTo>
                  <a:pt x="659" y="575"/>
                </a:lnTo>
                <a:lnTo>
                  <a:pt x="661" y="566"/>
                </a:lnTo>
                <a:lnTo>
                  <a:pt x="661" y="556"/>
                </a:lnTo>
                <a:lnTo>
                  <a:pt x="661" y="547"/>
                </a:lnTo>
                <a:lnTo>
                  <a:pt x="659" y="532"/>
                </a:lnTo>
                <a:lnTo>
                  <a:pt x="657" y="519"/>
                </a:lnTo>
                <a:lnTo>
                  <a:pt x="657" y="519"/>
                </a:lnTo>
                <a:lnTo>
                  <a:pt x="654" y="450"/>
                </a:lnTo>
                <a:lnTo>
                  <a:pt x="651" y="405"/>
                </a:lnTo>
                <a:lnTo>
                  <a:pt x="649" y="374"/>
                </a:lnTo>
                <a:lnTo>
                  <a:pt x="649" y="374"/>
                </a:lnTo>
                <a:lnTo>
                  <a:pt x="647" y="364"/>
                </a:lnTo>
                <a:lnTo>
                  <a:pt x="643" y="352"/>
                </a:lnTo>
                <a:lnTo>
                  <a:pt x="640" y="342"/>
                </a:lnTo>
                <a:lnTo>
                  <a:pt x="635" y="330"/>
                </a:lnTo>
                <a:lnTo>
                  <a:pt x="629" y="319"/>
                </a:lnTo>
                <a:lnTo>
                  <a:pt x="623" y="310"/>
                </a:lnTo>
                <a:lnTo>
                  <a:pt x="618" y="303"/>
                </a:lnTo>
                <a:lnTo>
                  <a:pt x="613" y="299"/>
                </a:lnTo>
                <a:lnTo>
                  <a:pt x="613" y="299"/>
                </a:lnTo>
                <a:lnTo>
                  <a:pt x="595" y="291"/>
                </a:lnTo>
                <a:lnTo>
                  <a:pt x="569" y="282"/>
                </a:lnTo>
                <a:lnTo>
                  <a:pt x="544" y="273"/>
                </a:lnTo>
                <a:lnTo>
                  <a:pt x="536" y="270"/>
                </a:lnTo>
                <a:lnTo>
                  <a:pt x="532" y="267"/>
                </a:lnTo>
                <a:lnTo>
                  <a:pt x="532" y="267"/>
                </a:lnTo>
                <a:lnTo>
                  <a:pt x="530" y="252"/>
                </a:lnTo>
                <a:lnTo>
                  <a:pt x="528" y="238"/>
                </a:lnTo>
                <a:lnTo>
                  <a:pt x="528" y="238"/>
                </a:lnTo>
                <a:lnTo>
                  <a:pt x="529" y="233"/>
                </a:lnTo>
                <a:lnTo>
                  <a:pt x="531" y="226"/>
                </a:lnTo>
                <a:lnTo>
                  <a:pt x="536" y="216"/>
                </a:lnTo>
                <a:lnTo>
                  <a:pt x="536" y="216"/>
                </a:lnTo>
                <a:lnTo>
                  <a:pt x="541" y="212"/>
                </a:lnTo>
                <a:lnTo>
                  <a:pt x="544" y="207"/>
                </a:lnTo>
                <a:lnTo>
                  <a:pt x="549" y="200"/>
                </a:lnTo>
                <a:lnTo>
                  <a:pt x="549" y="200"/>
                </a:lnTo>
                <a:lnTo>
                  <a:pt x="551" y="196"/>
                </a:lnTo>
                <a:lnTo>
                  <a:pt x="551" y="192"/>
                </a:lnTo>
                <a:lnTo>
                  <a:pt x="551" y="187"/>
                </a:lnTo>
                <a:lnTo>
                  <a:pt x="550" y="184"/>
                </a:lnTo>
                <a:lnTo>
                  <a:pt x="546" y="177"/>
                </a:lnTo>
                <a:lnTo>
                  <a:pt x="543" y="171"/>
                </a:lnTo>
                <a:lnTo>
                  <a:pt x="543" y="171"/>
                </a:lnTo>
                <a:lnTo>
                  <a:pt x="541" y="168"/>
                </a:lnTo>
                <a:lnTo>
                  <a:pt x="538" y="168"/>
                </a:lnTo>
                <a:lnTo>
                  <a:pt x="536" y="171"/>
                </a:lnTo>
                <a:lnTo>
                  <a:pt x="536" y="171"/>
                </a:lnTo>
                <a:lnTo>
                  <a:pt x="533" y="151"/>
                </a:lnTo>
                <a:lnTo>
                  <a:pt x="530" y="134"/>
                </a:lnTo>
                <a:lnTo>
                  <a:pt x="528" y="126"/>
                </a:lnTo>
                <a:lnTo>
                  <a:pt x="524" y="118"/>
                </a:lnTo>
                <a:lnTo>
                  <a:pt x="524" y="118"/>
                </a:lnTo>
                <a:lnTo>
                  <a:pt x="521" y="112"/>
                </a:lnTo>
                <a:lnTo>
                  <a:pt x="516" y="107"/>
                </a:lnTo>
                <a:lnTo>
                  <a:pt x="511" y="102"/>
                </a:lnTo>
                <a:lnTo>
                  <a:pt x="505" y="99"/>
                </a:lnTo>
                <a:lnTo>
                  <a:pt x="497" y="95"/>
                </a:lnTo>
                <a:lnTo>
                  <a:pt x="493" y="94"/>
                </a:lnTo>
                <a:lnTo>
                  <a:pt x="493" y="94"/>
                </a:lnTo>
                <a:lnTo>
                  <a:pt x="504" y="88"/>
                </a:lnTo>
                <a:lnTo>
                  <a:pt x="513" y="83"/>
                </a:lnTo>
                <a:lnTo>
                  <a:pt x="525" y="79"/>
                </a:lnTo>
                <a:lnTo>
                  <a:pt x="525" y="79"/>
                </a:lnTo>
                <a:lnTo>
                  <a:pt x="543" y="73"/>
                </a:lnTo>
                <a:lnTo>
                  <a:pt x="567" y="67"/>
                </a:lnTo>
                <a:lnTo>
                  <a:pt x="601" y="59"/>
                </a:lnTo>
                <a:lnTo>
                  <a:pt x="601" y="59"/>
                </a:lnTo>
                <a:lnTo>
                  <a:pt x="601" y="58"/>
                </a:lnTo>
                <a:lnTo>
                  <a:pt x="601" y="58"/>
                </a:lnTo>
                <a:lnTo>
                  <a:pt x="596" y="54"/>
                </a:lnTo>
                <a:lnTo>
                  <a:pt x="581" y="43"/>
                </a:lnTo>
                <a:lnTo>
                  <a:pt x="562" y="33"/>
                </a:lnTo>
                <a:lnTo>
                  <a:pt x="548" y="26"/>
                </a:lnTo>
                <a:lnTo>
                  <a:pt x="548" y="26"/>
                </a:lnTo>
                <a:lnTo>
                  <a:pt x="530" y="19"/>
                </a:lnTo>
                <a:lnTo>
                  <a:pt x="503" y="10"/>
                </a:lnTo>
                <a:lnTo>
                  <a:pt x="477" y="3"/>
                </a:lnTo>
                <a:lnTo>
                  <a:pt x="463" y="0"/>
                </a:lnTo>
                <a:lnTo>
                  <a:pt x="463" y="0"/>
                </a:lnTo>
                <a:lnTo>
                  <a:pt x="445" y="3"/>
                </a:lnTo>
                <a:lnTo>
                  <a:pt x="408" y="12"/>
                </a:lnTo>
                <a:lnTo>
                  <a:pt x="355" y="23"/>
                </a:lnTo>
                <a:lnTo>
                  <a:pt x="355" y="23"/>
                </a:lnTo>
                <a:lnTo>
                  <a:pt x="261" y="50"/>
                </a:lnTo>
                <a:lnTo>
                  <a:pt x="261" y="50"/>
                </a:lnTo>
                <a:lnTo>
                  <a:pt x="257" y="47"/>
                </a:lnTo>
                <a:lnTo>
                  <a:pt x="253" y="45"/>
                </a:lnTo>
                <a:lnTo>
                  <a:pt x="252" y="43"/>
                </a:lnTo>
                <a:lnTo>
                  <a:pt x="249" y="45"/>
                </a:lnTo>
                <a:lnTo>
                  <a:pt x="249" y="45"/>
                </a:lnTo>
                <a:lnTo>
                  <a:pt x="247" y="46"/>
                </a:lnTo>
                <a:lnTo>
                  <a:pt x="245" y="47"/>
                </a:lnTo>
                <a:lnTo>
                  <a:pt x="242" y="53"/>
                </a:lnTo>
                <a:lnTo>
                  <a:pt x="241" y="59"/>
                </a:lnTo>
                <a:lnTo>
                  <a:pt x="241" y="59"/>
                </a:lnTo>
                <a:lnTo>
                  <a:pt x="158" y="109"/>
                </a:lnTo>
                <a:lnTo>
                  <a:pt x="101" y="147"/>
                </a:lnTo>
                <a:lnTo>
                  <a:pt x="79" y="161"/>
                </a:lnTo>
                <a:lnTo>
                  <a:pt x="69" y="168"/>
                </a:lnTo>
                <a:lnTo>
                  <a:pt x="69" y="168"/>
                </a:lnTo>
                <a:lnTo>
                  <a:pt x="64" y="178"/>
                </a:lnTo>
                <a:lnTo>
                  <a:pt x="55" y="194"/>
                </a:lnTo>
                <a:lnTo>
                  <a:pt x="31" y="241"/>
                </a:lnTo>
                <a:lnTo>
                  <a:pt x="0" y="308"/>
                </a:lnTo>
                <a:lnTo>
                  <a:pt x="0" y="308"/>
                </a:lnTo>
                <a:lnTo>
                  <a:pt x="12" y="299"/>
                </a:lnTo>
                <a:lnTo>
                  <a:pt x="27" y="290"/>
                </a:lnTo>
                <a:lnTo>
                  <a:pt x="48" y="279"/>
                </a:lnTo>
                <a:lnTo>
                  <a:pt x="48" y="279"/>
                </a:lnTo>
                <a:lnTo>
                  <a:pt x="58" y="275"/>
                </a:lnTo>
                <a:lnTo>
                  <a:pt x="71" y="270"/>
                </a:lnTo>
                <a:lnTo>
                  <a:pt x="94" y="264"/>
                </a:lnTo>
                <a:lnTo>
                  <a:pt x="110" y="260"/>
                </a:lnTo>
                <a:lnTo>
                  <a:pt x="117" y="259"/>
                </a:lnTo>
                <a:lnTo>
                  <a:pt x="260" y="197"/>
                </a:lnTo>
                <a:lnTo>
                  <a:pt x="298" y="181"/>
                </a:lnTo>
                <a:close/>
                <a:moveTo>
                  <a:pt x="413" y="134"/>
                </a:moveTo>
                <a:lnTo>
                  <a:pt x="413" y="134"/>
                </a:lnTo>
                <a:lnTo>
                  <a:pt x="412" y="150"/>
                </a:lnTo>
                <a:lnTo>
                  <a:pt x="411" y="175"/>
                </a:lnTo>
                <a:lnTo>
                  <a:pt x="411" y="175"/>
                </a:lnTo>
                <a:lnTo>
                  <a:pt x="411" y="188"/>
                </a:lnTo>
                <a:lnTo>
                  <a:pt x="413" y="204"/>
                </a:lnTo>
                <a:lnTo>
                  <a:pt x="417" y="219"/>
                </a:lnTo>
                <a:lnTo>
                  <a:pt x="420" y="232"/>
                </a:lnTo>
                <a:lnTo>
                  <a:pt x="420" y="232"/>
                </a:lnTo>
                <a:lnTo>
                  <a:pt x="424" y="241"/>
                </a:lnTo>
                <a:lnTo>
                  <a:pt x="430" y="249"/>
                </a:lnTo>
                <a:lnTo>
                  <a:pt x="436" y="254"/>
                </a:lnTo>
                <a:lnTo>
                  <a:pt x="438" y="257"/>
                </a:lnTo>
                <a:lnTo>
                  <a:pt x="438" y="257"/>
                </a:lnTo>
                <a:lnTo>
                  <a:pt x="449" y="257"/>
                </a:lnTo>
                <a:lnTo>
                  <a:pt x="449" y="265"/>
                </a:lnTo>
                <a:lnTo>
                  <a:pt x="449" y="265"/>
                </a:lnTo>
                <a:lnTo>
                  <a:pt x="434" y="271"/>
                </a:lnTo>
                <a:lnTo>
                  <a:pt x="423" y="275"/>
                </a:lnTo>
                <a:lnTo>
                  <a:pt x="416" y="276"/>
                </a:lnTo>
                <a:lnTo>
                  <a:pt x="410" y="277"/>
                </a:lnTo>
                <a:lnTo>
                  <a:pt x="410" y="277"/>
                </a:lnTo>
                <a:lnTo>
                  <a:pt x="403" y="277"/>
                </a:lnTo>
                <a:lnTo>
                  <a:pt x="395" y="279"/>
                </a:lnTo>
                <a:lnTo>
                  <a:pt x="378" y="283"/>
                </a:lnTo>
                <a:lnTo>
                  <a:pt x="359" y="290"/>
                </a:lnTo>
                <a:lnTo>
                  <a:pt x="307" y="174"/>
                </a:lnTo>
                <a:lnTo>
                  <a:pt x="307" y="174"/>
                </a:lnTo>
                <a:lnTo>
                  <a:pt x="327" y="166"/>
                </a:lnTo>
                <a:lnTo>
                  <a:pt x="362" y="150"/>
                </a:lnTo>
                <a:lnTo>
                  <a:pt x="362" y="150"/>
                </a:lnTo>
                <a:lnTo>
                  <a:pt x="379" y="144"/>
                </a:lnTo>
                <a:lnTo>
                  <a:pt x="395" y="138"/>
                </a:lnTo>
                <a:lnTo>
                  <a:pt x="413" y="134"/>
                </a:lnTo>
                <a:lnTo>
                  <a:pt x="413" y="1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19788FFC-66FC-4F94-A272-80EF43E61B5F}"/>
              </a:ext>
            </a:extLst>
          </p:cNvPr>
          <p:cNvSpPr>
            <a:spLocks/>
          </p:cNvSpPr>
          <p:nvPr/>
        </p:nvSpPr>
        <p:spPr bwMode="auto">
          <a:xfrm>
            <a:off x="8281435" y="4731958"/>
            <a:ext cx="757333" cy="1541593"/>
          </a:xfrm>
          <a:custGeom>
            <a:avLst/>
            <a:gdLst>
              <a:gd name="T0" fmla="*/ 17 w 675"/>
              <a:gd name="T1" fmla="*/ 139 h 1374"/>
              <a:gd name="T2" fmla="*/ 28 w 675"/>
              <a:gd name="T3" fmla="*/ 189 h 1374"/>
              <a:gd name="T4" fmla="*/ 10 w 675"/>
              <a:gd name="T5" fmla="*/ 262 h 1374"/>
              <a:gd name="T6" fmla="*/ 109 w 675"/>
              <a:gd name="T7" fmla="*/ 306 h 1374"/>
              <a:gd name="T8" fmla="*/ 173 w 675"/>
              <a:gd name="T9" fmla="*/ 354 h 1374"/>
              <a:gd name="T10" fmla="*/ 212 w 675"/>
              <a:gd name="T11" fmla="*/ 423 h 1374"/>
              <a:gd name="T12" fmla="*/ 206 w 675"/>
              <a:gd name="T13" fmla="*/ 548 h 1374"/>
              <a:gd name="T14" fmla="*/ 225 w 675"/>
              <a:gd name="T15" fmla="*/ 565 h 1374"/>
              <a:gd name="T16" fmla="*/ 255 w 675"/>
              <a:gd name="T17" fmla="*/ 568 h 1374"/>
              <a:gd name="T18" fmla="*/ 273 w 675"/>
              <a:gd name="T19" fmla="*/ 554 h 1374"/>
              <a:gd name="T20" fmla="*/ 272 w 675"/>
              <a:gd name="T21" fmla="*/ 596 h 1374"/>
              <a:gd name="T22" fmla="*/ 281 w 675"/>
              <a:gd name="T23" fmla="*/ 693 h 1374"/>
              <a:gd name="T24" fmla="*/ 289 w 675"/>
              <a:gd name="T25" fmla="*/ 872 h 1374"/>
              <a:gd name="T26" fmla="*/ 305 w 675"/>
              <a:gd name="T27" fmla="*/ 943 h 1374"/>
              <a:gd name="T28" fmla="*/ 352 w 675"/>
              <a:gd name="T29" fmla="*/ 1149 h 1374"/>
              <a:gd name="T30" fmla="*/ 377 w 675"/>
              <a:gd name="T31" fmla="*/ 1256 h 1374"/>
              <a:gd name="T32" fmla="*/ 371 w 675"/>
              <a:gd name="T33" fmla="*/ 1302 h 1374"/>
              <a:gd name="T34" fmla="*/ 370 w 675"/>
              <a:gd name="T35" fmla="*/ 1322 h 1374"/>
              <a:gd name="T36" fmla="*/ 385 w 675"/>
              <a:gd name="T37" fmla="*/ 1331 h 1374"/>
              <a:gd name="T38" fmla="*/ 395 w 675"/>
              <a:gd name="T39" fmla="*/ 1341 h 1374"/>
              <a:gd name="T40" fmla="*/ 393 w 675"/>
              <a:gd name="T41" fmla="*/ 1359 h 1374"/>
              <a:gd name="T42" fmla="*/ 414 w 675"/>
              <a:gd name="T43" fmla="*/ 1372 h 1374"/>
              <a:gd name="T44" fmla="*/ 450 w 675"/>
              <a:gd name="T45" fmla="*/ 1372 h 1374"/>
              <a:gd name="T46" fmla="*/ 470 w 675"/>
              <a:gd name="T47" fmla="*/ 1355 h 1374"/>
              <a:gd name="T48" fmla="*/ 483 w 675"/>
              <a:gd name="T49" fmla="*/ 1344 h 1374"/>
              <a:gd name="T50" fmla="*/ 494 w 675"/>
              <a:gd name="T51" fmla="*/ 1322 h 1374"/>
              <a:gd name="T52" fmla="*/ 483 w 675"/>
              <a:gd name="T53" fmla="*/ 1301 h 1374"/>
              <a:gd name="T54" fmla="*/ 464 w 675"/>
              <a:gd name="T55" fmla="*/ 1263 h 1374"/>
              <a:gd name="T56" fmla="*/ 501 w 675"/>
              <a:gd name="T57" fmla="*/ 1063 h 1374"/>
              <a:gd name="T58" fmla="*/ 517 w 675"/>
              <a:gd name="T59" fmla="*/ 866 h 1374"/>
              <a:gd name="T60" fmla="*/ 531 w 675"/>
              <a:gd name="T61" fmla="*/ 781 h 1374"/>
              <a:gd name="T62" fmla="*/ 522 w 675"/>
              <a:gd name="T63" fmla="*/ 676 h 1374"/>
              <a:gd name="T64" fmla="*/ 522 w 675"/>
              <a:gd name="T65" fmla="*/ 585 h 1374"/>
              <a:gd name="T66" fmla="*/ 517 w 675"/>
              <a:gd name="T67" fmla="*/ 478 h 1374"/>
              <a:gd name="T68" fmla="*/ 547 w 675"/>
              <a:gd name="T69" fmla="*/ 551 h 1374"/>
              <a:gd name="T70" fmla="*/ 586 w 675"/>
              <a:gd name="T71" fmla="*/ 659 h 1374"/>
              <a:gd name="T72" fmla="*/ 626 w 675"/>
              <a:gd name="T73" fmla="*/ 758 h 1374"/>
              <a:gd name="T74" fmla="*/ 622 w 675"/>
              <a:gd name="T75" fmla="*/ 769 h 1374"/>
              <a:gd name="T76" fmla="*/ 633 w 675"/>
              <a:gd name="T77" fmla="*/ 779 h 1374"/>
              <a:gd name="T78" fmla="*/ 662 w 675"/>
              <a:gd name="T79" fmla="*/ 772 h 1374"/>
              <a:gd name="T80" fmla="*/ 674 w 675"/>
              <a:gd name="T81" fmla="*/ 747 h 1374"/>
              <a:gd name="T82" fmla="*/ 634 w 675"/>
              <a:gd name="T83" fmla="*/ 674 h 1374"/>
              <a:gd name="T84" fmla="*/ 632 w 675"/>
              <a:gd name="T85" fmla="*/ 615 h 1374"/>
              <a:gd name="T86" fmla="*/ 601 w 675"/>
              <a:gd name="T87" fmla="*/ 503 h 1374"/>
              <a:gd name="T88" fmla="*/ 568 w 675"/>
              <a:gd name="T89" fmla="*/ 392 h 1374"/>
              <a:gd name="T90" fmla="*/ 603 w 675"/>
              <a:gd name="T91" fmla="*/ 372 h 1374"/>
              <a:gd name="T92" fmla="*/ 653 w 675"/>
              <a:gd name="T93" fmla="*/ 314 h 1374"/>
              <a:gd name="T94" fmla="*/ 636 w 675"/>
              <a:gd name="T95" fmla="*/ 213 h 1374"/>
              <a:gd name="T96" fmla="*/ 561 w 675"/>
              <a:gd name="T97" fmla="*/ 123 h 1374"/>
              <a:gd name="T98" fmla="*/ 424 w 675"/>
              <a:gd name="T99" fmla="*/ 37 h 1374"/>
              <a:gd name="T100" fmla="*/ 351 w 675"/>
              <a:gd name="T101" fmla="*/ 24 h 1374"/>
              <a:gd name="T102" fmla="*/ 273 w 675"/>
              <a:gd name="T103" fmla="*/ 0 h 1374"/>
              <a:gd name="T104" fmla="*/ 221 w 675"/>
              <a:gd name="T105" fmla="*/ 8 h 1374"/>
              <a:gd name="T106" fmla="*/ 79 w 675"/>
              <a:gd name="T107" fmla="*/ 7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5" h="1374">
                <a:moveTo>
                  <a:pt x="0" y="103"/>
                </a:moveTo>
                <a:lnTo>
                  <a:pt x="0" y="103"/>
                </a:lnTo>
                <a:lnTo>
                  <a:pt x="3" y="110"/>
                </a:lnTo>
                <a:lnTo>
                  <a:pt x="13" y="128"/>
                </a:lnTo>
                <a:lnTo>
                  <a:pt x="17" y="139"/>
                </a:lnTo>
                <a:lnTo>
                  <a:pt x="22" y="152"/>
                </a:lnTo>
                <a:lnTo>
                  <a:pt x="25" y="163"/>
                </a:lnTo>
                <a:lnTo>
                  <a:pt x="28" y="176"/>
                </a:lnTo>
                <a:lnTo>
                  <a:pt x="28" y="176"/>
                </a:lnTo>
                <a:lnTo>
                  <a:pt x="28" y="189"/>
                </a:lnTo>
                <a:lnTo>
                  <a:pt x="27" y="203"/>
                </a:lnTo>
                <a:lnTo>
                  <a:pt x="23" y="218"/>
                </a:lnTo>
                <a:lnTo>
                  <a:pt x="20" y="232"/>
                </a:lnTo>
                <a:lnTo>
                  <a:pt x="14" y="253"/>
                </a:lnTo>
                <a:lnTo>
                  <a:pt x="10" y="262"/>
                </a:lnTo>
                <a:lnTo>
                  <a:pt x="10" y="262"/>
                </a:lnTo>
                <a:lnTo>
                  <a:pt x="22" y="267"/>
                </a:lnTo>
                <a:lnTo>
                  <a:pt x="53" y="279"/>
                </a:lnTo>
                <a:lnTo>
                  <a:pt x="90" y="297"/>
                </a:lnTo>
                <a:lnTo>
                  <a:pt x="109" y="306"/>
                </a:lnTo>
                <a:lnTo>
                  <a:pt x="127" y="315"/>
                </a:lnTo>
                <a:lnTo>
                  <a:pt x="127" y="315"/>
                </a:lnTo>
                <a:lnTo>
                  <a:pt x="142" y="327"/>
                </a:lnTo>
                <a:lnTo>
                  <a:pt x="159" y="340"/>
                </a:lnTo>
                <a:lnTo>
                  <a:pt x="173" y="354"/>
                </a:lnTo>
                <a:lnTo>
                  <a:pt x="186" y="369"/>
                </a:lnTo>
                <a:lnTo>
                  <a:pt x="206" y="392"/>
                </a:lnTo>
                <a:lnTo>
                  <a:pt x="213" y="402"/>
                </a:lnTo>
                <a:lnTo>
                  <a:pt x="213" y="402"/>
                </a:lnTo>
                <a:lnTo>
                  <a:pt x="212" y="423"/>
                </a:lnTo>
                <a:lnTo>
                  <a:pt x="207" y="470"/>
                </a:lnTo>
                <a:lnTo>
                  <a:pt x="206" y="497"/>
                </a:lnTo>
                <a:lnTo>
                  <a:pt x="205" y="521"/>
                </a:lnTo>
                <a:lnTo>
                  <a:pt x="205" y="541"/>
                </a:lnTo>
                <a:lnTo>
                  <a:pt x="206" y="548"/>
                </a:lnTo>
                <a:lnTo>
                  <a:pt x="207" y="551"/>
                </a:lnTo>
                <a:lnTo>
                  <a:pt x="207" y="551"/>
                </a:lnTo>
                <a:lnTo>
                  <a:pt x="212" y="557"/>
                </a:lnTo>
                <a:lnTo>
                  <a:pt x="218" y="562"/>
                </a:lnTo>
                <a:lnTo>
                  <a:pt x="225" y="565"/>
                </a:lnTo>
                <a:lnTo>
                  <a:pt x="232" y="568"/>
                </a:lnTo>
                <a:lnTo>
                  <a:pt x="239" y="569"/>
                </a:lnTo>
                <a:lnTo>
                  <a:pt x="246" y="570"/>
                </a:lnTo>
                <a:lnTo>
                  <a:pt x="251" y="569"/>
                </a:lnTo>
                <a:lnTo>
                  <a:pt x="255" y="568"/>
                </a:lnTo>
                <a:lnTo>
                  <a:pt x="255" y="568"/>
                </a:lnTo>
                <a:lnTo>
                  <a:pt x="261" y="564"/>
                </a:lnTo>
                <a:lnTo>
                  <a:pt x="267" y="560"/>
                </a:lnTo>
                <a:lnTo>
                  <a:pt x="273" y="554"/>
                </a:lnTo>
                <a:lnTo>
                  <a:pt x="273" y="554"/>
                </a:lnTo>
                <a:lnTo>
                  <a:pt x="268" y="585"/>
                </a:lnTo>
                <a:lnTo>
                  <a:pt x="268" y="585"/>
                </a:lnTo>
                <a:lnTo>
                  <a:pt x="268" y="589"/>
                </a:lnTo>
                <a:lnTo>
                  <a:pt x="268" y="591"/>
                </a:lnTo>
                <a:lnTo>
                  <a:pt x="272" y="596"/>
                </a:lnTo>
                <a:lnTo>
                  <a:pt x="277" y="600"/>
                </a:lnTo>
                <a:lnTo>
                  <a:pt x="278" y="601"/>
                </a:lnTo>
                <a:lnTo>
                  <a:pt x="278" y="601"/>
                </a:lnTo>
                <a:lnTo>
                  <a:pt x="280" y="649"/>
                </a:lnTo>
                <a:lnTo>
                  <a:pt x="281" y="693"/>
                </a:lnTo>
                <a:lnTo>
                  <a:pt x="281" y="734"/>
                </a:lnTo>
                <a:lnTo>
                  <a:pt x="281" y="734"/>
                </a:lnTo>
                <a:lnTo>
                  <a:pt x="283" y="776"/>
                </a:lnTo>
                <a:lnTo>
                  <a:pt x="285" y="827"/>
                </a:lnTo>
                <a:lnTo>
                  <a:pt x="289" y="872"/>
                </a:lnTo>
                <a:lnTo>
                  <a:pt x="291" y="890"/>
                </a:lnTo>
                <a:lnTo>
                  <a:pt x="294" y="901"/>
                </a:lnTo>
                <a:lnTo>
                  <a:pt x="294" y="901"/>
                </a:lnTo>
                <a:lnTo>
                  <a:pt x="299" y="918"/>
                </a:lnTo>
                <a:lnTo>
                  <a:pt x="305" y="943"/>
                </a:lnTo>
                <a:lnTo>
                  <a:pt x="320" y="1011"/>
                </a:lnTo>
                <a:lnTo>
                  <a:pt x="336" y="1080"/>
                </a:lnTo>
                <a:lnTo>
                  <a:pt x="345" y="1120"/>
                </a:lnTo>
                <a:lnTo>
                  <a:pt x="345" y="1120"/>
                </a:lnTo>
                <a:lnTo>
                  <a:pt x="352" y="1149"/>
                </a:lnTo>
                <a:lnTo>
                  <a:pt x="362" y="1190"/>
                </a:lnTo>
                <a:lnTo>
                  <a:pt x="373" y="1245"/>
                </a:lnTo>
                <a:lnTo>
                  <a:pt x="373" y="1245"/>
                </a:lnTo>
                <a:lnTo>
                  <a:pt x="376" y="1250"/>
                </a:lnTo>
                <a:lnTo>
                  <a:pt x="377" y="1256"/>
                </a:lnTo>
                <a:lnTo>
                  <a:pt x="377" y="1256"/>
                </a:lnTo>
                <a:lnTo>
                  <a:pt x="373" y="1278"/>
                </a:lnTo>
                <a:lnTo>
                  <a:pt x="371" y="1292"/>
                </a:lnTo>
                <a:lnTo>
                  <a:pt x="371" y="1302"/>
                </a:lnTo>
                <a:lnTo>
                  <a:pt x="371" y="1302"/>
                </a:lnTo>
                <a:lnTo>
                  <a:pt x="371" y="1308"/>
                </a:lnTo>
                <a:lnTo>
                  <a:pt x="370" y="1314"/>
                </a:lnTo>
                <a:lnTo>
                  <a:pt x="369" y="1319"/>
                </a:lnTo>
                <a:lnTo>
                  <a:pt x="370" y="1322"/>
                </a:lnTo>
                <a:lnTo>
                  <a:pt x="370" y="1322"/>
                </a:lnTo>
                <a:lnTo>
                  <a:pt x="372" y="1326"/>
                </a:lnTo>
                <a:lnTo>
                  <a:pt x="377" y="1328"/>
                </a:lnTo>
                <a:lnTo>
                  <a:pt x="381" y="1329"/>
                </a:lnTo>
                <a:lnTo>
                  <a:pt x="385" y="1331"/>
                </a:lnTo>
                <a:lnTo>
                  <a:pt x="385" y="1331"/>
                </a:lnTo>
                <a:lnTo>
                  <a:pt x="396" y="1329"/>
                </a:lnTo>
                <a:lnTo>
                  <a:pt x="402" y="1328"/>
                </a:lnTo>
                <a:lnTo>
                  <a:pt x="402" y="1328"/>
                </a:lnTo>
                <a:lnTo>
                  <a:pt x="399" y="1333"/>
                </a:lnTo>
                <a:lnTo>
                  <a:pt x="395" y="1341"/>
                </a:lnTo>
                <a:lnTo>
                  <a:pt x="392" y="1346"/>
                </a:lnTo>
                <a:lnTo>
                  <a:pt x="391" y="1351"/>
                </a:lnTo>
                <a:lnTo>
                  <a:pt x="392" y="1355"/>
                </a:lnTo>
                <a:lnTo>
                  <a:pt x="393" y="1359"/>
                </a:lnTo>
                <a:lnTo>
                  <a:pt x="393" y="1359"/>
                </a:lnTo>
                <a:lnTo>
                  <a:pt x="404" y="1366"/>
                </a:lnTo>
                <a:lnTo>
                  <a:pt x="408" y="1368"/>
                </a:lnTo>
                <a:lnTo>
                  <a:pt x="408" y="1368"/>
                </a:lnTo>
                <a:lnTo>
                  <a:pt x="409" y="1370"/>
                </a:lnTo>
                <a:lnTo>
                  <a:pt x="414" y="1372"/>
                </a:lnTo>
                <a:lnTo>
                  <a:pt x="421" y="1374"/>
                </a:lnTo>
                <a:lnTo>
                  <a:pt x="421" y="1374"/>
                </a:lnTo>
                <a:lnTo>
                  <a:pt x="431" y="1374"/>
                </a:lnTo>
                <a:lnTo>
                  <a:pt x="444" y="1373"/>
                </a:lnTo>
                <a:lnTo>
                  <a:pt x="450" y="1372"/>
                </a:lnTo>
                <a:lnTo>
                  <a:pt x="456" y="1370"/>
                </a:lnTo>
                <a:lnTo>
                  <a:pt x="461" y="1367"/>
                </a:lnTo>
                <a:lnTo>
                  <a:pt x="465" y="1362"/>
                </a:lnTo>
                <a:lnTo>
                  <a:pt x="465" y="1362"/>
                </a:lnTo>
                <a:lnTo>
                  <a:pt x="470" y="1355"/>
                </a:lnTo>
                <a:lnTo>
                  <a:pt x="473" y="1351"/>
                </a:lnTo>
                <a:lnTo>
                  <a:pt x="475" y="1347"/>
                </a:lnTo>
                <a:lnTo>
                  <a:pt x="480" y="1345"/>
                </a:lnTo>
                <a:lnTo>
                  <a:pt x="480" y="1345"/>
                </a:lnTo>
                <a:lnTo>
                  <a:pt x="483" y="1344"/>
                </a:lnTo>
                <a:lnTo>
                  <a:pt x="485" y="1341"/>
                </a:lnTo>
                <a:lnTo>
                  <a:pt x="490" y="1334"/>
                </a:lnTo>
                <a:lnTo>
                  <a:pt x="494" y="1327"/>
                </a:lnTo>
                <a:lnTo>
                  <a:pt x="494" y="1322"/>
                </a:lnTo>
                <a:lnTo>
                  <a:pt x="494" y="1322"/>
                </a:lnTo>
                <a:lnTo>
                  <a:pt x="493" y="1316"/>
                </a:lnTo>
                <a:lnTo>
                  <a:pt x="490" y="1312"/>
                </a:lnTo>
                <a:lnTo>
                  <a:pt x="485" y="1306"/>
                </a:lnTo>
                <a:lnTo>
                  <a:pt x="485" y="1306"/>
                </a:lnTo>
                <a:lnTo>
                  <a:pt x="483" y="1301"/>
                </a:lnTo>
                <a:lnTo>
                  <a:pt x="477" y="1291"/>
                </a:lnTo>
                <a:lnTo>
                  <a:pt x="477" y="1291"/>
                </a:lnTo>
                <a:lnTo>
                  <a:pt x="473" y="1283"/>
                </a:lnTo>
                <a:lnTo>
                  <a:pt x="469" y="1274"/>
                </a:lnTo>
                <a:lnTo>
                  <a:pt x="464" y="1263"/>
                </a:lnTo>
                <a:lnTo>
                  <a:pt x="456" y="1200"/>
                </a:lnTo>
                <a:lnTo>
                  <a:pt x="456" y="1200"/>
                </a:lnTo>
                <a:lnTo>
                  <a:pt x="500" y="1070"/>
                </a:lnTo>
                <a:lnTo>
                  <a:pt x="500" y="1070"/>
                </a:lnTo>
                <a:lnTo>
                  <a:pt x="501" y="1063"/>
                </a:lnTo>
                <a:lnTo>
                  <a:pt x="503" y="1052"/>
                </a:lnTo>
                <a:lnTo>
                  <a:pt x="506" y="1025"/>
                </a:lnTo>
                <a:lnTo>
                  <a:pt x="510" y="957"/>
                </a:lnTo>
                <a:lnTo>
                  <a:pt x="515" y="891"/>
                </a:lnTo>
                <a:lnTo>
                  <a:pt x="517" y="866"/>
                </a:lnTo>
                <a:lnTo>
                  <a:pt x="519" y="852"/>
                </a:lnTo>
                <a:lnTo>
                  <a:pt x="519" y="852"/>
                </a:lnTo>
                <a:lnTo>
                  <a:pt x="523" y="832"/>
                </a:lnTo>
                <a:lnTo>
                  <a:pt x="528" y="806"/>
                </a:lnTo>
                <a:lnTo>
                  <a:pt x="531" y="781"/>
                </a:lnTo>
                <a:lnTo>
                  <a:pt x="534" y="764"/>
                </a:lnTo>
                <a:lnTo>
                  <a:pt x="534" y="764"/>
                </a:lnTo>
                <a:lnTo>
                  <a:pt x="533" y="753"/>
                </a:lnTo>
                <a:lnTo>
                  <a:pt x="530" y="732"/>
                </a:lnTo>
                <a:lnTo>
                  <a:pt x="522" y="676"/>
                </a:lnTo>
                <a:lnTo>
                  <a:pt x="509" y="601"/>
                </a:lnTo>
                <a:lnTo>
                  <a:pt x="509" y="601"/>
                </a:lnTo>
                <a:lnTo>
                  <a:pt x="521" y="589"/>
                </a:lnTo>
                <a:lnTo>
                  <a:pt x="521" y="589"/>
                </a:lnTo>
                <a:lnTo>
                  <a:pt x="522" y="585"/>
                </a:lnTo>
                <a:lnTo>
                  <a:pt x="522" y="578"/>
                </a:lnTo>
                <a:lnTo>
                  <a:pt x="522" y="557"/>
                </a:lnTo>
                <a:lnTo>
                  <a:pt x="520" y="528"/>
                </a:lnTo>
                <a:lnTo>
                  <a:pt x="520" y="528"/>
                </a:lnTo>
                <a:lnTo>
                  <a:pt x="517" y="478"/>
                </a:lnTo>
                <a:lnTo>
                  <a:pt x="517" y="478"/>
                </a:lnTo>
                <a:lnTo>
                  <a:pt x="522" y="489"/>
                </a:lnTo>
                <a:lnTo>
                  <a:pt x="531" y="514"/>
                </a:lnTo>
                <a:lnTo>
                  <a:pt x="547" y="551"/>
                </a:lnTo>
                <a:lnTo>
                  <a:pt x="547" y="551"/>
                </a:lnTo>
                <a:lnTo>
                  <a:pt x="566" y="601"/>
                </a:lnTo>
                <a:lnTo>
                  <a:pt x="579" y="635"/>
                </a:lnTo>
                <a:lnTo>
                  <a:pt x="583" y="649"/>
                </a:lnTo>
                <a:lnTo>
                  <a:pt x="586" y="659"/>
                </a:lnTo>
                <a:lnTo>
                  <a:pt x="586" y="659"/>
                </a:lnTo>
                <a:lnTo>
                  <a:pt x="590" y="676"/>
                </a:lnTo>
                <a:lnTo>
                  <a:pt x="596" y="700"/>
                </a:lnTo>
                <a:lnTo>
                  <a:pt x="603" y="729"/>
                </a:lnTo>
                <a:lnTo>
                  <a:pt x="611" y="733"/>
                </a:lnTo>
                <a:lnTo>
                  <a:pt x="626" y="758"/>
                </a:lnTo>
                <a:lnTo>
                  <a:pt x="626" y="758"/>
                </a:lnTo>
                <a:lnTo>
                  <a:pt x="623" y="762"/>
                </a:lnTo>
                <a:lnTo>
                  <a:pt x="622" y="767"/>
                </a:lnTo>
                <a:lnTo>
                  <a:pt x="622" y="769"/>
                </a:lnTo>
                <a:lnTo>
                  <a:pt x="622" y="769"/>
                </a:lnTo>
                <a:lnTo>
                  <a:pt x="625" y="774"/>
                </a:lnTo>
                <a:lnTo>
                  <a:pt x="626" y="776"/>
                </a:lnTo>
                <a:lnTo>
                  <a:pt x="628" y="778"/>
                </a:lnTo>
                <a:lnTo>
                  <a:pt x="628" y="778"/>
                </a:lnTo>
                <a:lnTo>
                  <a:pt x="633" y="779"/>
                </a:lnTo>
                <a:lnTo>
                  <a:pt x="638" y="779"/>
                </a:lnTo>
                <a:lnTo>
                  <a:pt x="649" y="779"/>
                </a:lnTo>
                <a:lnTo>
                  <a:pt x="649" y="779"/>
                </a:lnTo>
                <a:lnTo>
                  <a:pt x="657" y="776"/>
                </a:lnTo>
                <a:lnTo>
                  <a:pt x="662" y="772"/>
                </a:lnTo>
                <a:lnTo>
                  <a:pt x="668" y="767"/>
                </a:lnTo>
                <a:lnTo>
                  <a:pt x="671" y="764"/>
                </a:lnTo>
                <a:lnTo>
                  <a:pt x="672" y="760"/>
                </a:lnTo>
                <a:lnTo>
                  <a:pt x="672" y="760"/>
                </a:lnTo>
                <a:lnTo>
                  <a:pt x="674" y="747"/>
                </a:lnTo>
                <a:lnTo>
                  <a:pt x="675" y="739"/>
                </a:lnTo>
                <a:lnTo>
                  <a:pt x="646" y="712"/>
                </a:lnTo>
                <a:lnTo>
                  <a:pt x="648" y="705"/>
                </a:lnTo>
                <a:lnTo>
                  <a:pt x="634" y="674"/>
                </a:lnTo>
                <a:lnTo>
                  <a:pt x="634" y="674"/>
                </a:lnTo>
                <a:lnTo>
                  <a:pt x="633" y="653"/>
                </a:lnTo>
                <a:lnTo>
                  <a:pt x="632" y="635"/>
                </a:lnTo>
                <a:lnTo>
                  <a:pt x="632" y="622"/>
                </a:lnTo>
                <a:lnTo>
                  <a:pt x="632" y="622"/>
                </a:lnTo>
                <a:lnTo>
                  <a:pt x="632" y="615"/>
                </a:lnTo>
                <a:lnTo>
                  <a:pt x="628" y="601"/>
                </a:lnTo>
                <a:lnTo>
                  <a:pt x="619" y="562"/>
                </a:lnTo>
                <a:lnTo>
                  <a:pt x="608" y="524"/>
                </a:lnTo>
                <a:lnTo>
                  <a:pt x="605" y="510"/>
                </a:lnTo>
                <a:lnTo>
                  <a:pt x="601" y="503"/>
                </a:lnTo>
                <a:lnTo>
                  <a:pt x="601" y="503"/>
                </a:lnTo>
                <a:lnTo>
                  <a:pt x="599" y="496"/>
                </a:lnTo>
                <a:lnTo>
                  <a:pt x="594" y="482"/>
                </a:lnTo>
                <a:lnTo>
                  <a:pt x="583" y="445"/>
                </a:lnTo>
                <a:lnTo>
                  <a:pt x="568" y="392"/>
                </a:lnTo>
                <a:lnTo>
                  <a:pt x="568" y="392"/>
                </a:lnTo>
                <a:lnTo>
                  <a:pt x="572" y="390"/>
                </a:lnTo>
                <a:lnTo>
                  <a:pt x="582" y="383"/>
                </a:lnTo>
                <a:lnTo>
                  <a:pt x="595" y="374"/>
                </a:lnTo>
                <a:lnTo>
                  <a:pt x="603" y="372"/>
                </a:lnTo>
                <a:lnTo>
                  <a:pt x="611" y="370"/>
                </a:lnTo>
                <a:lnTo>
                  <a:pt x="611" y="370"/>
                </a:lnTo>
                <a:lnTo>
                  <a:pt x="666" y="363"/>
                </a:lnTo>
                <a:lnTo>
                  <a:pt x="666" y="363"/>
                </a:lnTo>
                <a:lnTo>
                  <a:pt x="653" y="314"/>
                </a:lnTo>
                <a:lnTo>
                  <a:pt x="644" y="277"/>
                </a:lnTo>
                <a:lnTo>
                  <a:pt x="640" y="260"/>
                </a:lnTo>
                <a:lnTo>
                  <a:pt x="638" y="248"/>
                </a:lnTo>
                <a:lnTo>
                  <a:pt x="638" y="248"/>
                </a:lnTo>
                <a:lnTo>
                  <a:pt x="636" y="213"/>
                </a:lnTo>
                <a:lnTo>
                  <a:pt x="636" y="195"/>
                </a:lnTo>
                <a:lnTo>
                  <a:pt x="636" y="195"/>
                </a:lnTo>
                <a:lnTo>
                  <a:pt x="625" y="182"/>
                </a:lnTo>
                <a:lnTo>
                  <a:pt x="595" y="155"/>
                </a:lnTo>
                <a:lnTo>
                  <a:pt x="561" y="123"/>
                </a:lnTo>
                <a:lnTo>
                  <a:pt x="544" y="110"/>
                </a:lnTo>
                <a:lnTo>
                  <a:pt x="530" y="101"/>
                </a:lnTo>
                <a:lnTo>
                  <a:pt x="530" y="101"/>
                </a:lnTo>
                <a:lnTo>
                  <a:pt x="424" y="37"/>
                </a:lnTo>
                <a:lnTo>
                  <a:pt x="424" y="37"/>
                </a:lnTo>
                <a:lnTo>
                  <a:pt x="417" y="37"/>
                </a:lnTo>
                <a:lnTo>
                  <a:pt x="397" y="35"/>
                </a:lnTo>
                <a:lnTo>
                  <a:pt x="384" y="33"/>
                </a:lnTo>
                <a:lnTo>
                  <a:pt x="368" y="29"/>
                </a:lnTo>
                <a:lnTo>
                  <a:pt x="351" y="24"/>
                </a:lnTo>
                <a:lnTo>
                  <a:pt x="332" y="17"/>
                </a:lnTo>
                <a:lnTo>
                  <a:pt x="332" y="17"/>
                </a:lnTo>
                <a:lnTo>
                  <a:pt x="300" y="7"/>
                </a:lnTo>
                <a:lnTo>
                  <a:pt x="280" y="1"/>
                </a:lnTo>
                <a:lnTo>
                  <a:pt x="273" y="0"/>
                </a:lnTo>
                <a:lnTo>
                  <a:pt x="266" y="0"/>
                </a:lnTo>
                <a:lnTo>
                  <a:pt x="250" y="1"/>
                </a:lnTo>
                <a:lnTo>
                  <a:pt x="250" y="1"/>
                </a:lnTo>
                <a:lnTo>
                  <a:pt x="238" y="3"/>
                </a:lnTo>
                <a:lnTo>
                  <a:pt x="221" y="8"/>
                </a:lnTo>
                <a:lnTo>
                  <a:pt x="182" y="22"/>
                </a:lnTo>
                <a:lnTo>
                  <a:pt x="141" y="40"/>
                </a:lnTo>
                <a:lnTo>
                  <a:pt x="109" y="55"/>
                </a:lnTo>
                <a:lnTo>
                  <a:pt x="109" y="55"/>
                </a:lnTo>
                <a:lnTo>
                  <a:pt x="79" y="70"/>
                </a:lnTo>
                <a:lnTo>
                  <a:pt x="42" y="86"/>
                </a:lnTo>
                <a:lnTo>
                  <a:pt x="0" y="103"/>
                </a:lnTo>
                <a:lnTo>
                  <a:pt x="0" y="1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2FD1F8A4-2C9E-4E4C-8566-12D8BDBAA8BA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2707067"/>
            <a:ext cx="799044" cy="1749609"/>
          </a:xfrm>
          <a:custGeom>
            <a:avLst/>
            <a:gdLst>
              <a:gd name="T0" fmla="*/ 83 w 617"/>
              <a:gd name="T1" fmla="*/ 237 h 1351"/>
              <a:gd name="T2" fmla="*/ 93 w 617"/>
              <a:gd name="T3" fmla="*/ 279 h 1351"/>
              <a:gd name="T4" fmla="*/ 68 w 617"/>
              <a:gd name="T5" fmla="*/ 302 h 1351"/>
              <a:gd name="T6" fmla="*/ 45 w 617"/>
              <a:gd name="T7" fmla="*/ 315 h 1351"/>
              <a:gd name="T8" fmla="*/ 19 w 617"/>
              <a:gd name="T9" fmla="*/ 364 h 1351"/>
              <a:gd name="T10" fmla="*/ 15 w 617"/>
              <a:gd name="T11" fmla="*/ 505 h 1351"/>
              <a:gd name="T12" fmla="*/ 41 w 617"/>
              <a:gd name="T13" fmla="*/ 616 h 1351"/>
              <a:gd name="T14" fmla="*/ 50 w 617"/>
              <a:gd name="T15" fmla="*/ 646 h 1351"/>
              <a:gd name="T16" fmla="*/ 74 w 617"/>
              <a:gd name="T17" fmla="*/ 663 h 1351"/>
              <a:gd name="T18" fmla="*/ 92 w 617"/>
              <a:gd name="T19" fmla="*/ 652 h 1351"/>
              <a:gd name="T20" fmla="*/ 97 w 617"/>
              <a:gd name="T21" fmla="*/ 791 h 1351"/>
              <a:gd name="T22" fmla="*/ 110 w 617"/>
              <a:gd name="T23" fmla="*/ 1113 h 1351"/>
              <a:gd name="T24" fmla="*/ 135 w 617"/>
              <a:gd name="T25" fmla="*/ 1300 h 1351"/>
              <a:gd name="T26" fmla="*/ 142 w 617"/>
              <a:gd name="T27" fmla="*/ 1309 h 1351"/>
              <a:gd name="T28" fmla="*/ 142 w 617"/>
              <a:gd name="T29" fmla="*/ 1338 h 1351"/>
              <a:gd name="T30" fmla="*/ 153 w 617"/>
              <a:gd name="T31" fmla="*/ 1348 h 1351"/>
              <a:gd name="T32" fmla="*/ 197 w 617"/>
              <a:gd name="T33" fmla="*/ 1348 h 1351"/>
              <a:gd name="T34" fmla="*/ 205 w 617"/>
              <a:gd name="T35" fmla="*/ 1334 h 1351"/>
              <a:gd name="T36" fmla="*/ 214 w 617"/>
              <a:gd name="T37" fmla="*/ 1313 h 1351"/>
              <a:gd name="T38" fmla="*/ 224 w 617"/>
              <a:gd name="T39" fmla="*/ 1289 h 1351"/>
              <a:gd name="T40" fmla="*/ 226 w 617"/>
              <a:gd name="T41" fmla="*/ 1148 h 1351"/>
              <a:gd name="T42" fmla="*/ 235 w 617"/>
              <a:gd name="T43" fmla="*/ 1227 h 1351"/>
              <a:gd name="T44" fmla="*/ 244 w 617"/>
              <a:gd name="T45" fmla="*/ 1314 h 1351"/>
              <a:gd name="T46" fmla="*/ 249 w 617"/>
              <a:gd name="T47" fmla="*/ 1332 h 1351"/>
              <a:gd name="T48" fmla="*/ 260 w 617"/>
              <a:gd name="T49" fmla="*/ 1346 h 1351"/>
              <a:gd name="T50" fmla="*/ 298 w 617"/>
              <a:gd name="T51" fmla="*/ 1344 h 1351"/>
              <a:gd name="T52" fmla="*/ 340 w 617"/>
              <a:gd name="T53" fmla="*/ 1334 h 1351"/>
              <a:gd name="T54" fmla="*/ 385 w 617"/>
              <a:gd name="T55" fmla="*/ 1306 h 1351"/>
              <a:gd name="T56" fmla="*/ 379 w 617"/>
              <a:gd name="T57" fmla="*/ 1282 h 1351"/>
              <a:gd name="T58" fmla="*/ 356 w 617"/>
              <a:gd name="T59" fmla="*/ 1272 h 1351"/>
              <a:gd name="T60" fmla="*/ 357 w 617"/>
              <a:gd name="T61" fmla="*/ 1169 h 1351"/>
              <a:gd name="T62" fmla="*/ 347 w 617"/>
              <a:gd name="T63" fmla="*/ 1086 h 1351"/>
              <a:gd name="T64" fmla="*/ 338 w 617"/>
              <a:gd name="T65" fmla="*/ 992 h 1351"/>
              <a:gd name="T66" fmla="*/ 352 w 617"/>
              <a:gd name="T67" fmla="*/ 949 h 1351"/>
              <a:gd name="T68" fmla="*/ 357 w 617"/>
              <a:gd name="T69" fmla="*/ 725 h 1351"/>
              <a:gd name="T70" fmla="*/ 420 w 617"/>
              <a:gd name="T71" fmla="*/ 702 h 1351"/>
              <a:gd name="T72" fmla="*/ 445 w 617"/>
              <a:gd name="T73" fmla="*/ 675 h 1351"/>
              <a:gd name="T74" fmla="*/ 449 w 617"/>
              <a:gd name="T75" fmla="*/ 651 h 1351"/>
              <a:gd name="T76" fmla="*/ 406 w 617"/>
              <a:gd name="T77" fmla="*/ 575 h 1351"/>
              <a:gd name="T78" fmla="*/ 408 w 617"/>
              <a:gd name="T79" fmla="*/ 569 h 1351"/>
              <a:gd name="T80" fmla="*/ 415 w 617"/>
              <a:gd name="T81" fmla="*/ 556 h 1351"/>
              <a:gd name="T82" fmla="*/ 406 w 617"/>
              <a:gd name="T83" fmla="*/ 519 h 1351"/>
              <a:gd name="T84" fmla="*/ 352 w 617"/>
              <a:gd name="T85" fmla="*/ 420 h 1351"/>
              <a:gd name="T86" fmla="*/ 335 w 617"/>
              <a:gd name="T87" fmla="*/ 372 h 1351"/>
              <a:gd name="T88" fmla="*/ 421 w 617"/>
              <a:gd name="T89" fmla="*/ 213 h 1351"/>
              <a:gd name="T90" fmla="*/ 538 w 617"/>
              <a:gd name="T91" fmla="*/ 202 h 1351"/>
              <a:gd name="T92" fmla="*/ 594 w 617"/>
              <a:gd name="T93" fmla="*/ 202 h 1351"/>
              <a:gd name="T94" fmla="*/ 602 w 617"/>
              <a:gd name="T95" fmla="*/ 179 h 1351"/>
              <a:gd name="T96" fmla="*/ 596 w 617"/>
              <a:gd name="T97" fmla="*/ 153 h 1351"/>
              <a:gd name="T98" fmla="*/ 467 w 617"/>
              <a:gd name="T99" fmla="*/ 54 h 1351"/>
              <a:gd name="T100" fmla="*/ 408 w 617"/>
              <a:gd name="T101" fmla="*/ 36 h 1351"/>
              <a:gd name="T102" fmla="*/ 324 w 617"/>
              <a:gd name="T103" fmla="*/ 4 h 1351"/>
              <a:gd name="T104" fmla="*/ 316 w 617"/>
              <a:gd name="T105" fmla="*/ 5 h 1351"/>
              <a:gd name="T106" fmla="*/ 237 w 617"/>
              <a:gd name="T107" fmla="*/ 39 h 1351"/>
              <a:gd name="T108" fmla="*/ 138 w 617"/>
              <a:gd name="T109" fmla="*/ 66 h 1351"/>
              <a:gd name="T110" fmla="*/ 55 w 617"/>
              <a:gd name="T111" fmla="*/ 136 h 1351"/>
              <a:gd name="T112" fmla="*/ 310 w 617"/>
              <a:gd name="T113" fmla="*/ 337 h 1351"/>
              <a:gd name="T114" fmla="*/ 288 w 617"/>
              <a:gd name="T115" fmla="*/ 320 h 1351"/>
              <a:gd name="T116" fmla="*/ 273 w 617"/>
              <a:gd name="T117" fmla="*/ 316 h 1351"/>
              <a:gd name="T118" fmla="*/ 265 w 617"/>
              <a:gd name="T119" fmla="*/ 297 h 1351"/>
              <a:gd name="T120" fmla="*/ 242 w 617"/>
              <a:gd name="T121" fmla="*/ 271 h 1351"/>
              <a:gd name="T122" fmla="*/ 203 w 617"/>
              <a:gd name="T123" fmla="*/ 242 h 1351"/>
              <a:gd name="T124" fmla="*/ 310 w 617"/>
              <a:gd name="T125" fmla="*/ 337 h 1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7" h="1351">
                <a:moveTo>
                  <a:pt x="79" y="193"/>
                </a:moveTo>
                <a:lnTo>
                  <a:pt x="83" y="208"/>
                </a:lnTo>
                <a:lnTo>
                  <a:pt x="83" y="208"/>
                </a:lnTo>
                <a:lnTo>
                  <a:pt x="81" y="222"/>
                </a:lnTo>
                <a:lnTo>
                  <a:pt x="83" y="237"/>
                </a:lnTo>
                <a:lnTo>
                  <a:pt x="86" y="252"/>
                </a:lnTo>
                <a:lnTo>
                  <a:pt x="86" y="252"/>
                </a:lnTo>
                <a:lnTo>
                  <a:pt x="91" y="274"/>
                </a:lnTo>
                <a:lnTo>
                  <a:pt x="93" y="279"/>
                </a:lnTo>
                <a:lnTo>
                  <a:pt x="93" y="279"/>
                </a:lnTo>
                <a:lnTo>
                  <a:pt x="90" y="284"/>
                </a:lnTo>
                <a:lnTo>
                  <a:pt x="83" y="293"/>
                </a:lnTo>
                <a:lnTo>
                  <a:pt x="83" y="293"/>
                </a:lnTo>
                <a:lnTo>
                  <a:pt x="77" y="297"/>
                </a:lnTo>
                <a:lnTo>
                  <a:pt x="68" y="302"/>
                </a:lnTo>
                <a:lnTo>
                  <a:pt x="58" y="307"/>
                </a:lnTo>
                <a:lnTo>
                  <a:pt x="52" y="308"/>
                </a:lnTo>
                <a:lnTo>
                  <a:pt x="52" y="308"/>
                </a:lnTo>
                <a:lnTo>
                  <a:pt x="50" y="310"/>
                </a:lnTo>
                <a:lnTo>
                  <a:pt x="45" y="315"/>
                </a:lnTo>
                <a:lnTo>
                  <a:pt x="34" y="330"/>
                </a:lnTo>
                <a:lnTo>
                  <a:pt x="25" y="348"/>
                </a:lnTo>
                <a:lnTo>
                  <a:pt x="21" y="356"/>
                </a:lnTo>
                <a:lnTo>
                  <a:pt x="19" y="364"/>
                </a:lnTo>
                <a:lnTo>
                  <a:pt x="19" y="364"/>
                </a:lnTo>
                <a:lnTo>
                  <a:pt x="17" y="393"/>
                </a:lnTo>
                <a:lnTo>
                  <a:pt x="16" y="437"/>
                </a:lnTo>
                <a:lnTo>
                  <a:pt x="15" y="482"/>
                </a:lnTo>
                <a:lnTo>
                  <a:pt x="15" y="505"/>
                </a:lnTo>
                <a:lnTo>
                  <a:pt x="15" y="505"/>
                </a:lnTo>
                <a:lnTo>
                  <a:pt x="20" y="525"/>
                </a:lnTo>
                <a:lnTo>
                  <a:pt x="28" y="560"/>
                </a:lnTo>
                <a:lnTo>
                  <a:pt x="38" y="595"/>
                </a:lnTo>
                <a:lnTo>
                  <a:pt x="40" y="609"/>
                </a:lnTo>
                <a:lnTo>
                  <a:pt x="41" y="616"/>
                </a:lnTo>
                <a:lnTo>
                  <a:pt x="41" y="616"/>
                </a:lnTo>
                <a:lnTo>
                  <a:pt x="43" y="627"/>
                </a:lnTo>
                <a:lnTo>
                  <a:pt x="44" y="633"/>
                </a:lnTo>
                <a:lnTo>
                  <a:pt x="46" y="640"/>
                </a:lnTo>
                <a:lnTo>
                  <a:pt x="50" y="646"/>
                </a:lnTo>
                <a:lnTo>
                  <a:pt x="55" y="652"/>
                </a:lnTo>
                <a:lnTo>
                  <a:pt x="61" y="657"/>
                </a:lnTo>
                <a:lnTo>
                  <a:pt x="67" y="661"/>
                </a:lnTo>
                <a:lnTo>
                  <a:pt x="67" y="661"/>
                </a:lnTo>
                <a:lnTo>
                  <a:pt x="74" y="663"/>
                </a:lnTo>
                <a:lnTo>
                  <a:pt x="80" y="663"/>
                </a:lnTo>
                <a:lnTo>
                  <a:pt x="85" y="661"/>
                </a:lnTo>
                <a:lnTo>
                  <a:pt x="87" y="658"/>
                </a:lnTo>
                <a:lnTo>
                  <a:pt x="90" y="656"/>
                </a:lnTo>
                <a:lnTo>
                  <a:pt x="92" y="652"/>
                </a:lnTo>
                <a:lnTo>
                  <a:pt x="93" y="650"/>
                </a:lnTo>
                <a:lnTo>
                  <a:pt x="93" y="668"/>
                </a:lnTo>
                <a:lnTo>
                  <a:pt x="93" y="668"/>
                </a:lnTo>
                <a:lnTo>
                  <a:pt x="97" y="791"/>
                </a:lnTo>
                <a:lnTo>
                  <a:pt x="97" y="791"/>
                </a:lnTo>
                <a:lnTo>
                  <a:pt x="98" y="906"/>
                </a:lnTo>
                <a:lnTo>
                  <a:pt x="101" y="1021"/>
                </a:lnTo>
                <a:lnTo>
                  <a:pt x="101" y="1021"/>
                </a:lnTo>
                <a:lnTo>
                  <a:pt x="106" y="1073"/>
                </a:lnTo>
                <a:lnTo>
                  <a:pt x="110" y="1113"/>
                </a:lnTo>
                <a:lnTo>
                  <a:pt x="115" y="1144"/>
                </a:lnTo>
                <a:lnTo>
                  <a:pt x="115" y="1144"/>
                </a:lnTo>
                <a:lnTo>
                  <a:pt x="121" y="1181"/>
                </a:lnTo>
                <a:lnTo>
                  <a:pt x="127" y="1235"/>
                </a:lnTo>
                <a:lnTo>
                  <a:pt x="135" y="1300"/>
                </a:lnTo>
                <a:lnTo>
                  <a:pt x="135" y="1300"/>
                </a:lnTo>
                <a:lnTo>
                  <a:pt x="137" y="1303"/>
                </a:lnTo>
                <a:lnTo>
                  <a:pt x="142" y="1307"/>
                </a:lnTo>
                <a:lnTo>
                  <a:pt x="142" y="1307"/>
                </a:lnTo>
                <a:lnTo>
                  <a:pt x="142" y="1309"/>
                </a:lnTo>
                <a:lnTo>
                  <a:pt x="142" y="1314"/>
                </a:lnTo>
                <a:lnTo>
                  <a:pt x="142" y="1326"/>
                </a:lnTo>
                <a:lnTo>
                  <a:pt x="142" y="1326"/>
                </a:lnTo>
                <a:lnTo>
                  <a:pt x="142" y="1331"/>
                </a:lnTo>
                <a:lnTo>
                  <a:pt x="142" y="1338"/>
                </a:lnTo>
                <a:lnTo>
                  <a:pt x="143" y="1341"/>
                </a:lnTo>
                <a:lnTo>
                  <a:pt x="145" y="1344"/>
                </a:lnTo>
                <a:lnTo>
                  <a:pt x="148" y="1347"/>
                </a:lnTo>
                <a:lnTo>
                  <a:pt x="153" y="1348"/>
                </a:lnTo>
                <a:lnTo>
                  <a:pt x="153" y="1348"/>
                </a:lnTo>
                <a:lnTo>
                  <a:pt x="164" y="1349"/>
                </a:lnTo>
                <a:lnTo>
                  <a:pt x="177" y="1351"/>
                </a:lnTo>
                <a:lnTo>
                  <a:pt x="188" y="1349"/>
                </a:lnTo>
                <a:lnTo>
                  <a:pt x="197" y="1348"/>
                </a:lnTo>
                <a:lnTo>
                  <a:pt x="197" y="1348"/>
                </a:lnTo>
                <a:lnTo>
                  <a:pt x="200" y="1347"/>
                </a:lnTo>
                <a:lnTo>
                  <a:pt x="202" y="1346"/>
                </a:lnTo>
                <a:lnTo>
                  <a:pt x="203" y="1341"/>
                </a:lnTo>
                <a:lnTo>
                  <a:pt x="203" y="1337"/>
                </a:lnTo>
                <a:lnTo>
                  <a:pt x="205" y="1334"/>
                </a:lnTo>
                <a:lnTo>
                  <a:pt x="205" y="1334"/>
                </a:lnTo>
                <a:lnTo>
                  <a:pt x="207" y="1326"/>
                </a:lnTo>
                <a:lnTo>
                  <a:pt x="212" y="1318"/>
                </a:lnTo>
                <a:lnTo>
                  <a:pt x="212" y="1318"/>
                </a:lnTo>
                <a:lnTo>
                  <a:pt x="214" y="1313"/>
                </a:lnTo>
                <a:lnTo>
                  <a:pt x="215" y="1308"/>
                </a:lnTo>
                <a:lnTo>
                  <a:pt x="215" y="1303"/>
                </a:lnTo>
                <a:lnTo>
                  <a:pt x="223" y="1296"/>
                </a:lnTo>
                <a:lnTo>
                  <a:pt x="223" y="1296"/>
                </a:lnTo>
                <a:lnTo>
                  <a:pt x="224" y="1289"/>
                </a:lnTo>
                <a:lnTo>
                  <a:pt x="224" y="1272"/>
                </a:lnTo>
                <a:lnTo>
                  <a:pt x="225" y="1221"/>
                </a:lnTo>
                <a:lnTo>
                  <a:pt x="225" y="1171"/>
                </a:lnTo>
                <a:lnTo>
                  <a:pt x="225" y="1155"/>
                </a:lnTo>
                <a:lnTo>
                  <a:pt x="226" y="1148"/>
                </a:lnTo>
                <a:lnTo>
                  <a:pt x="226" y="1148"/>
                </a:lnTo>
                <a:lnTo>
                  <a:pt x="228" y="1149"/>
                </a:lnTo>
                <a:lnTo>
                  <a:pt x="229" y="1154"/>
                </a:lnTo>
                <a:lnTo>
                  <a:pt x="230" y="1172"/>
                </a:lnTo>
                <a:lnTo>
                  <a:pt x="235" y="1227"/>
                </a:lnTo>
                <a:lnTo>
                  <a:pt x="238" y="1284"/>
                </a:lnTo>
                <a:lnTo>
                  <a:pt x="241" y="1303"/>
                </a:lnTo>
                <a:lnTo>
                  <a:pt x="242" y="1311"/>
                </a:lnTo>
                <a:lnTo>
                  <a:pt x="242" y="1311"/>
                </a:lnTo>
                <a:lnTo>
                  <a:pt x="244" y="1314"/>
                </a:lnTo>
                <a:lnTo>
                  <a:pt x="247" y="1319"/>
                </a:lnTo>
                <a:lnTo>
                  <a:pt x="249" y="1326"/>
                </a:lnTo>
                <a:lnTo>
                  <a:pt x="249" y="1326"/>
                </a:lnTo>
                <a:lnTo>
                  <a:pt x="249" y="1328"/>
                </a:lnTo>
                <a:lnTo>
                  <a:pt x="249" y="1332"/>
                </a:lnTo>
                <a:lnTo>
                  <a:pt x="252" y="1340"/>
                </a:lnTo>
                <a:lnTo>
                  <a:pt x="254" y="1342"/>
                </a:lnTo>
                <a:lnTo>
                  <a:pt x="257" y="1344"/>
                </a:lnTo>
                <a:lnTo>
                  <a:pt x="257" y="1344"/>
                </a:lnTo>
                <a:lnTo>
                  <a:pt x="260" y="1346"/>
                </a:lnTo>
                <a:lnTo>
                  <a:pt x="264" y="1347"/>
                </a:lnTo>
                <a:lnTo>
                  <a:pt x="275" y="1347"/>
                </a:lnTo>
                <a:lnTo>
                  <a:pt x="286" y="1346"/>
                </a:lnTo>
                <a:lnTo>
                  <a:pt x="298" y="1344"/>
                </a:lnTo>
                <a:lnTo>
                  <a:pt x="298" y="1344"/>
                </a:lnTo>
                <a:lnTo>
                  <a:pt x="317" y="1340"/>
                </a:lnTo>
                <a:lnTo>
                  <a:pt x="330" y="1337"/>
                </a:lnTo>
                <a:lnTo>
                  <a:pt x="330" y="1337"/>
                </a:lnTo>
                <a:lnTo>
                  <a:pt x="335" y="1336"/>
                </a:lnTo>
                <a:lnTo>
                  <a:pt x="340" y="1334"/>
                </a:lnTo>
                <a:lnTo>
                  <a:pt x="354" y="1326"/>
                </a:lnTo>
                <a:lnTo>
                  <a:pt x="379" y="1311"/>
                </a:lnTo>
                <a:lnTo>
                  <a:pt x="379" y="1311"/>
                </a:lnTo>
                <a:lnTo>
                  <a:pt x="382" y="1308"/>
                </a:lnTo>
                <a:lnTo>
                  <a:pt x="385" y="1306"/>
                </a:lnTo>
                <a:lnTo>
                  <a:pt x="386" y="1302"/>
                </a:lnTo>
                <a:lnTo>
                  <a:pt x="386" y="1300"/>
                </a:lnTo>
                <a:lnTo>
                  <a:pt x="383" y="1291"/>
                </a:lnTo>
                <a:lnTo>
                  <a:pt x="379" y="1282"/>
                </a:lnTo>
                <a:lnTo>
                  <a:pt x="379" y="1282"/>
                </a:lnTo>
                <a:lnTo>
                  <a:pt x="376" y="1277"/>
                </a:lnTo>
                <a:lnTo>
                  <a:pt x="371" y="1273"/>
                </a:lnTo>
                <a:lnTo>
                  <a:pt x="368" y="1272"/>
                </a:lnTo>
                <a:lnTo>
                  <a:pt x="363" y="1272"/>
                </a:lnTo>
                <a:lnTo>
                  <a:pt x="356" y="1272"/>
                </a:lnTo>
                <a:lnTo>
                  <a:pt x="353" y="1273"/>
                </a:lnTo>
                <a:lnTo>
                  <a:pt x="353" y="1273"/>
                </a:lnTo>
                <a:lnTo>
                  <a:pt x="353" y="1233"/>
                </a:lnTo>
                <a:lnTo>
                  <a:pt x="354" y="1199"/>
                </a:lnTo>
                <a:lnTo>
                  <a:pt x="357" y="1169"/>
                </a:lnTo>
                <a:lnTo>
                  <a:pt x="357" y="1169"/>
                </a:lnTo>
                <a:lnTo>
                  <a:pt x="357" y="1155"/>
                </a:lnTo>
                <a:lnTo>
                  <a:pt x="356" y="1134"/>
                </a:lnTo>
                <a:lnTo>
                  <a:pt x="352" y="1110"/>
                </a:lnTo>
                <a:lnTo>
                  <a:pt x="347" y="1086"/>
                </a:lnTo>
                <a:lnTo>
                  <a:pt x="339" y="1040"/>
                </a:lnTo>
                <a:lnTo>
                  <a:pt x="334" y="1013"/>
                </a:lnTo>
                <a:lnTo>
                  <a:pt x="334" y="1013"/>
                </a:lnTo>
                <a:lnTo>
                  <a:pt x="335" y="1003"/>
                </a:lnTo>
                <a:lnTo>
                  <a:pt x="338" y="992"/>
                </a:lnTo>
                <a:lnTo>
                  <a:pt x="342" y="980"/>
                </a:lnTo>
                <a:lnTo>
                  <a:pt x="350" y="965"/>
                </a:lnTo>
                <a:lnTo>
                  <a:pt x="350" y="965"/>
                </a:lnTo>
                <a:lnTo>
                  <a:pt x="351" y="959"/>
                </a:lnTo>
                <a:lnTo>
                  <a:pt x="352" y="949"/>
                </a:lnTo>
                <a:lnTo>
                  <a:pt x="354" y="919"/>
                </a:lnTo>
                <a:lnTo>
                  <a:pt x="356" y="881"/>
                </a:lnTo>
                <a:lnTo>
                  <a:pt x="357" y="837"/>
                </a:lnTo>
                <a:lnTo>
                  <a:pt x="357" y="759"/>
                </a:lnTo>
                <a:lnTo>
                  <a:pt x="357" y="725"/>
                </a:lnTo>
                <a:lnTo>
                  <a:pt x="357" y="725"/>
                </a:lnTo>
                <a:lnTo>
                  <a:pt x="383" y="716"/>
                </a:lnTo>
                <a:lnTo>
                  <a:pt x="405" y="709"/>
                </a:lnTo>
                <a:lnTo>
                  <a:pt x="414" y="705"/>
                </a:lnTo>
                <a:lnTo>
                  <a:pt x="420" y="702"/>
                </a:lnTo>
                <a:lnTo>
                  <a:pt x="420" y="702"/>
                </a:lnTo>
                <a:lnTo>
                  <a:pt x="429" y="695"/>
                </a:lnTo>
                <a:lnTo>
                  <a:pt x="438" y="686"/>
                </a:lnTo>
                <a:lnTo>
                  <a:pt x="443" y="681"/>
                </a:lnTo>
                <a:lnTo>
                  <a:pt x="445" y="675"/>
                </a:lnTo>
                <a:lnTo>
                  <a:pt x="447" y="668"/>
                </a:lnTo>
                <a:lnTo>
                  <a:pt x="450" y="661"/>
                </a:lnTo>
                <a:lnTo>
                  <a:pt x="450" y="661"/>
                </a:lnTo>
                <a:lnTo>
                  <a:pt x="450" y="657"/>
                </a:lnTo>
                <a:lnTo>
                  <a:pt x="449" y="651"/>
                </a:lnTo>
                <a:lnTo>
                  <a:pt x="444" y="639"/>
                </a:lnTo>
                <a:lnTo>
                  <a:pt x="435" y="623"/>
                </a:lnTo>
                <a:lnTo>
                  <a:pt x="427" y="609"/>
                </a:lnTo>
                <a:lnTo>
                  <a:pt x="411" y="582"/>
                </a:lnTo>
                <a:lnTo>
                  <a:pt x="406" y="575"/>
                </a:lnTo>
                <a:lnTo>
                  <a:pt x="405" y="571"/>
                </a:lnTo>
                <a:lnTo>
                  <a:pt x="405" y="571"/>
                </a:lnTo>
                <a:lnTo>
                  <a:pt x="406" y="571"/>
                </a:lnTo>
                <a:lnTo>
                  <a:pt x="406" y="571"/>
                </a:lnTo>
                <a:lnTo>
                  <a:pt x="408" y="569"/>
                </a:lnTo>
                <a:lnTo>
                  <a:pt x="409" y="564"/>
                </a:lnTo>
                <a:lnTo>
                  <a:pt x="412" y="560"/>
                </a:lnTo>
                <a:lnTo>
                  <a:pt x="412" y="560"/>
                </a:lnTo>
                <a:lnTo>
                  <a:pt x="414" y="559"/>
                </a:lnTo>
                <a:lnTo>
                  <a:pt x="415" y="556"/>
                </a:lnTo>
                <a:lnTo>
                  <a:pt x="414" y="548"/>
                </a:lnTo>
                <a:lnTo>
                  <a:pt x="411" y="540"/>
                </a:lnTo>
                <a:lnTo>
                  <a:pt x="409" y="528"/>
                </a:lnTo>
                <a:lnTo>
                  <a:pt x="409" y="528"/>
                </a:lnTo>
                <a:lnTo>
                  <a:pt x="406" y="519"/>
                </a:lnTo>
                <a:lnTo>
                  <a:pt x="400" y="507"/>
                </a:lnTo>
                <a:lnTo>
                  <a:pt x="383" y="479"/>
                </a:lnTo>
                <a:lnTo>
                  <a:pt x="360" y="446"/>
                </a:lnTo>
                <a:lnTo>
                  <a:pt x="360" y="446"/>
                </a:lnTo>
                <a:lnTo>
                  <a:pt x="352" y="420"/>
                </a:lnTo>
                <a:lnTo>
                  <a:pt x="345" y="400"/>
                </a:lnTo>
                <a:lnTo>
                  <a:pt x="342" y="386"/>
                </a:lnTo>
                <a:lnTo>
                  <a:pt x="342" y="386"/>
                </a:lnTo>
                <a:lnTo>
                  <a:pt x="340" y="380"/>
                </a:lnTo>
                <a:lnTo>
                  <a:pt x="335" y="372"/>
                </a:lnTo>
                <a:lnTo>
                  <a:pt x="322" y="351"/>
                </a:lnTo>
                <a:lnTo>
                  <a:pt x="323" y="215"/>
                </a:lnTo>
                <a:lnTo>
                  <a:pt x="394" y="215"/>
                </a:lnTo>
                <a:lnTo>
                  <a:pt x="394" y="215"/>
                </a:lnTo>
                <a:lnTo>
                  <a:pt x="421" y="213"/>
                </a:lnTo>
                <a:lnTo>
                  <a:pt x="482" y="204"/>
                </a:lnTo>
                <a:lnTo>
                  <a:pt x="482" y="204"/>
                </a:lnTo>
                <a:lnTo>
                  <a:pt x="501" y="203"/>
                </a:lnTo>
                <a:lnTo>
                  <a:pt x="520" y="202"/>
                </a:lnTo>
                <a:lnTo>
                  <a:pt x="538" y="202"/>
                </a:lnTo>
                <a:lnTo>
                  <a:pt x="555" y="203"/>
                </a:lnTo>
                <a:lnTo>
                  <a:pt x="580" y="205"/>
                </a:lnTo>
                <a:lnTo>
                  <a:pt x="590" y="208"/>
                </a:lnTo>
                <a:lnTo>
                  <a:pt x="590" y="208"/>
                </a:lnTo>
                <a:lnTo>
                  <a:pt x="594" y="202"/>
                </a:lnTo>
                <a:lnTo>
                  <a:pt x="596" y="194"/>
                </a:lnTo>
                <a:lnTo>
                  <a:pt x="598" y="186"/>
                </a:lnTo>
                <a:lnTo>
                  <a:pt x="598" y="186"/>
                </a:lnTo>
                <a:lnTo>
                  <a:pt x="600" y="182"/>
                </a:lnTo>
                <a:lnTo>
                  <a:pt x="602" y="179"/>
                </a:lnTo>
                <a:lnTo>
                  <a:pt x="608" y="174"/>
                </a:lnTo>
                <a:lnTo>
                  <a:pt x="614" y="171"/>
                </a:lnTo>
                <a:lnTo>
                  <a:pt x="617" y="171"/>
                </a:lnTo>
                <a:lnTo>
                  <a:pt x="617" y="171"/>
                </a:lnTo>
                <a:lnTo>
                  <a:pt x="596" y="153"/>
                </a:lnTo>
                <a:lnTo>
                  <a:pt x="549" y="112"/>
                </a:lnTo>
                <a:lnTo>
                  <a:pt x="521" y="91"/>
                </a:lnTo>
                <a:lnTo>
                  <a:pt x="492" y="70"/>
                </a:lnTo>
                <a:lnTo>
                  <a:pt x="479" y="62"/>
                </a:lnTo>
                <a:lnTo>
                  <a:pt x="467" y="54"/>
                </a:lnTo>
                <a:lnTo>
                  <a:pt x="456" y="48"/>
                </a:lnTo>
                <a:lnTo>
                  <a:pt x="446" y="45"/>
                </a:lnTo>
                <a:lnTo>
                  <a:pt x="446" y="45"/>
                </a:lnTo>
                <a:lnTo>
                  <a:pt x="427" y="40"/>
                </a:lnTo>
                <a:lnTo>
                  <a:pt x="408" y="36"/>
                </a:lnTo>
                <a:lnTo>
                  <a:pt x="370" y="30"/>
                </a:lnTo>
                <a:lnTo>
                  <a:pt x="330" y="26"/>
                </a:lnTo>
                <a:lnTo>
                  <a:pt x="330" y="26"/>
                </a:lnTo>
                <a:lnTo>
                  <a:pt x="328" y="13"/>
                </a:lnTo>
                <a:lnTo>
                  <a:pt x="324" y="4"/>
                </a:lnTo>
                <a:lnTo>
                  <a:pt x="322" y="1"/>
                </a:lnTo>
                <a:lnTo>
                  <a:pt x="319" y="0"/>
                </a:lnTo>
                <a:lnTo>
                  <a:pt x="319" y="0"/>
                </a:lnTo>
                <a:lnTo>
                  <a:pt x="317" y="1"/>
                </a:lnTo>
                <a:lnTo>
                  <a:pt x="316" y="5"/>
                </a:lnTo>
                <a:lnTo>
                  <a:pt x="312" y="13"/>
                </a:lnTo>
                <a:lnTo>
                  <a:pt x="309" y="26"/>
                </a:lnTo>
                <a:lnTo>
                  <a:pt x="309" y="26"/>
                </a:lnTo>
                <a:lnTo>
                  <a:pt x="287" y="29"/>
                </a:lnTo>
                <a:lnTo>
                  <a:pt x="237" y="39"/>
                </a:lnTo>
                <a:lnTo>
                  <a:pt x="208" y="45"/>
                </a:lnTo>
                <a:lnTo>
                  <a:pt x="180" y="52"/>
                </a:lnTo>
                <a:lnTo>
                  <a:pt x="156" y="59"/>
                </a:lnTo>
                <a:lnTo>
                  <a:pt x="145" y="63"/>
                </a:lnTo>
                <a:lnTo>
                  <a:pt x="138" y="66"/>
                </a:lnTo>
                <a:lnTo>
                  <a:pt x="138" y="66"/>
                </a:lnTo>
                <a:lnTo>
                  <a:pt x="121" y="78"/>
                </a:lnTo>
                <a:lnTo>
                  <a:pt x="101" y="95"/>
                </a:lnTo>
                <a:lnTo>
                  <a:pt x="78" y="115"/>
                </a:lnTo>
                <a:lnTo>
                  <a:pt x="55" y="136"/>
                </a:lnTo>
                <a:lnTo>
                  <a:pt x="16" y="174"/>
                </a:lnTo>
                <a:lnTo>
                  <a:pt x="0" y="190"/>
                </a:lnTo>
                <a:lnTo>
                  <a:pt x="79" y="193"/>
                </a:lnTo>
                <a:close/>
                <a:moveTo>
                  <a:pt x="310" y="337"/>
                </a:moveTo>
                <a:lnTo>
                  <a:pt x="310" y="337"/>
                </a:lnTo>
                <a:lnTo>
                  <a:pt x="301" y="327"/>
                </a:lnTo>
                <a:lnTo>
                  <a:pt x="301" y="327"/>
                </a:lnTo>
                <a:lnTo>
                  <a:pt x="296" y="324"/>
                </a:lnTo>
                <a:lnTo>
                  <a:pt x="293" y="321"/>
                </a:lnTo>
                <a:lnTo>
                  <a:pt x="288" y="320"/>
                </a:lnTo>
                <a:lnTo>
                  <a:pt x="284" y="319"/>
                </a:lnTo>
                <a:lnTo>
                  <a:pt x="277" y="319"/>
                </a:lnTo>
                <a:lnTo>
                  <a:pt x="275" y="319"/>
                </a:lnTo>
                <a:lnTo>
                  <a:pt x="275" y="319"/>
                </a:lnTo>
                <a:lnTo>
                  <a:pt x="273" y="316"/>
                </a:lnTo>
                <a:lnTo>
                  <a:pt x="272" y="313"/>
                </a:lnTo>
                <a:lnTo>
                  <a:pt x="271" y="308"/>
                </a:lnTo>
                <a:lnTo>
                  <a:pt x="271" y="308"/>
                </a:lnTo>
                <a:lnTo>
                  <a:pt x="270" y="303"/>
                </a:lnTo>
                <a:lnTo>
                  <a:pt x="265" y="297"/>
                </a:lnTo>
                <a:lnTo>
                  <a:pt x="260" y="291"/>
                </a:lnTo>
                <a:lnTo>
                  <a:pt x="257" y="286"/>
                </a:lnTo>
                <a:lnTo>
                  <a:pt x="257" y="286"/>
                </a:lnTo>
                <a:lnTo>
                  <a:pt x="251" y="279"/>
                </a:lnTo>
                <a:lnTo>
                  <a:pt x="242" y="271"/>
                </a:lnTo>
                <a:lnTo>
                  <a:pt x="231" y="262"/>
                </a:lnTo>
                <a:lnTo>
                  <a:pt x="223" y="256"/>
                </a:lnTo>
                <a:lnTo>
                  <a:pt x="223" y="256"/>
                </a:lnTo>
                <a:lnTo>
                  <a:pt x="209" y="246"/>
                </a:lnTo>
                <a:lnTo>
                  <a:pt x="203" y="242"/>
                </a:lnTo>
                <a:lnTo>
                  <a:pt x="201" y="238"/>
                </a:lnTo>
                <a:lnTo>
                  <a:pt x="201" y="238"/>
                </a:lnTo>
                <a:lnTo>
                  <a:pt x="197" y="215"/>
                </a:lnTo>
                <a:lnTo>
                  <a:pt x="312" y="215"/>
                </a:lnTo>
                <a:lnTo>
                  <a:pt x="310" y="3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40DEAD88-97A9-4715-9C36-CE7502345A57}"/>
              </a:ext>
            </a:extLst>
          </p:cNvPr>
          <p:cNvSpPr>
            <a:spLocks/>
          </p:cNvSpPr>
          <p:nvPr/>
        </p:nvSpPr>
        <p:spPr bwMode="auto">
          <a:xfrm>
            <a:off x="2650442" y="2788661"/>
            <a:ext cx="730000" cy="1586424"/>
          </a:xfrm>
          <a:custGeom>
            <a:avLst/>
            <a:gdLst>
              <a:gd name="T0" fmla="*/ 124 w 716"/>
              <a:gd name="T1" fmla="*/ 164 h 1556"/>
              <a:gd name="T2" fmla="*/ 27 w 716"/>
              <a:gd name="T3" fmla="*/ 125 h 1556"/>
              <a:gd name="T4" fmla="*/ 167 w 716"/>
              <a:gd name="T5" fmla="*/ 38 h 1556"/>
              <a:gd name="T6" fmla="*/ 498 w 716"/>
              <a:gd name="T7" fmla="*/ 38 h 1556"/>
              <a:gd name="T8" fmla="*/ 624 w 716"/>
              <a:gd name="T9" fmla="*/ 140 h 1556"/>
              <a:gd name="T10" fmla="*/ 716 w 716"/>
              <a:gd name="T11" fmla="*/ 270 h 1556"/>
              <a:gd name="T12" fmla="*/ 499 w 716"/>
              <a:gd name="T13" fmla="*/ 238 h 1556"/>
              <a:gd name="T14" fmla="*/ 514 w 716"/>
              <a:gd name="T15" fmla="*/ 292 h 1556"/>
              <a:gd name="T16" fmla="*/ 503 w 716"/>
              <a:gd name="T17" fmla="*/ 338 h 1556"/>
              <a:gd name="T18" fmla="*/ 508 w 716"/>
              <a:gd name="T19" fmla="*/ 372 h 1556"/>
              <a:gd name="T20" fmla="*/ 522 w 716"/>
              <a:gd name="T21" fmla="*/ 410 h 1556"/>
              <a:gd name="T22" fmla="*/ 586 w 716"/>
              <a:gd name="T23" fmla="*/ 672 h 1556"/>
              <a:gd name="T24" fmla="*/ 589 w 716"/>
              <a:gd name="T25" fmla="*/ 757 h 1556"/>
              <a:gd name="T26" fmla="*/ 597 w 716"/>
              <a:gd name="T27" fmla="*/ 815 h 1556"/>
              <a:gd name="T28" fmla="*/ 566 w 716"/>
              <a:gd name="T29" fmla="*/ 840 h 1556"/>
              <a:gd name="T30" fmla="*/ 579 w 716"/>
              <a:gd name="T31" fmla="*/ 1255 h 1556"/>
              <a:gd name="T32" fmla="*/ 653 w 716"/>
              <a:gd name="T33" fmla="*/ 1469 h 1556"/>
              <a:gd name="T34" fmla="*/ 664 w 716"/>
              <a:gd name="T35" fmla="*/ 1536 h 1556"/>
              <a:gd name="T36" fmla="*/ 619 w 716"/>
              <a:gd name="T37" fmla="*/ 1548 h 1556"/>
              <a:gd name="T38" fmla="*/ 493 w 716"/>
              <a:gd name="T39" fmla="*/ 1556 h 1556"/>
              <a:gd name="T40" fmla="*/ 450 w 716"/>
              <a:gd name="T41" fmla="*/ 1551 h 1556"/>
              <a:gd name="T42" fmla="*/ 439 w 716"/>
              <a:gd name="T43" fmla="*/ 1525 h 1556"/>
              <a:gd name="T44" fmla="*/ 494 w 716"/>
              <a:gd name="T45" fmla="*/ 1494 h 1556"/>
              <a:gd name="T46" fmla="*/ 458 w 716"/>
              <a:gd name="T47" fmla="*/ 1431 h 1556"/>
              <a:gd name="T48" fmla="*/ 430 w 716"/>
              <a:gd name="T49" fmla="*/ 1430 h 1556"/>
              <a:gd name="T50" fmla="*/ 403 w 716"/>
              <a:gd name="T51" fmla="*/ 1441 h 1556"/>
              <a:gd name="T52" fmla="*/ 398 w 716"/>
              <a:gd name="T53" fmla="*/ 1449 h 1556"/>
              <a:gd name="T54" fmla="*/ 389 w 716"/>
              <a:gd name="T55" fmla="*/ 1487 h 1556"/>
              <a:gd name="T56" fmla="*/ 358 w 716"/>
              <a:gd name="T57" fmla="*/ 1493 h 1556"/>
              <a:gd name="T58" fmla="*/ 292 w 716"/>
              <a:gd name="T59" fmla="*/ 1448 h 1556"/>
              <a:gd name="T60" fmla="*/ 235 w 716"/>
              <a:gd name="T61" fmla="*/ 1403 h 1556"/>
              <a:gd name="T62" fmla="*/ 227 w 716"/>
              <a:gd name="T63" fmla="*/ 1367 h 1556"/>
              <a:gd name="T64" fmla="*/ 270 w 716"/>
              <a:gd name="T65" fmla="*/ 1353 h 1556"/>
              <a:gd name="T66" fmla="*/ 314 w 716"/>
              <a:gd name="T67" fmla="*/ 1362 h 1556"/>
              <a:gd name="T68" fmla="*/ 316 w 716"/>
              <a:gd name="T69" fmla="*/ 1349 h 1556"/>
              <a:gd name="T70" fmla="*/ 342 w 716"/>
              <a:gd name="T71" fmla="*/ 1328 h 1556"/>
              <a:gd name="T72" fmla="*/ 362 w 716"/>
              <a:gd name="T73" fmla="*/ 1170 h 1556"/>
              <a:gd name="T74" fmla="*/ 372 w 716"/>
              <a:gd name="T75" fmla="*/ 1019 h 1556"/>
              <a:gd name="T76" fmla="*/ 343 w 716"/>
              <a:gd name="T77" fmla="*/ 942 h 1556"/>
              <a:gd name="T78" fmla="*/ 343 w 716"/>
              <a:gd name="T79" fmla="*/ 982 h 1556"/>
              <a:gd name="T80" fmla="*/ 336 w 716"/>
              <a:gd name="T81" fmla="*/ 1005 h 1556"/>
              <a:gd name="T82" fmla="*/ 335 w 716"/>
              <a:gd name="T83" fmla="*/ 1011 h 1556"/>
              <a:gd name="T84" fmla="*/ 295 w 716"/>
              <a:gd name="T85" fmla="*/ 985 h 1556"/>
              <a:gd name="T86" fmla="*/ 287 w 716"/>
              <a:gd name="T87" fmla="*/ 943 h 1556"/>
              <a:gd name="T88" fmla="*/ 290 w 716"/>
              <a:gd name="T89" fmla="*/ 913 h 1556"/>
              <a:gd name="T90" fmla="*/ 299 w 716"/>
              <a:gd name="T91" fmla="*/ 896 h 1556"/>
              <a:gd name="T92" fmla="*/ 314 w 716"/>
              <a:gd name="T93" fmla="*/ 758 h 1556"/>
              <a:gd name="T94" fmla="*/ 319 w 716"/>
              <a:gd name="T95" fmla="*/ 613 h 1556"/>
              <a:gd name="T96" fmla="*/ 301 w 716"/>
              <a:gd name="T97" fmla="*/ 521 h 1556"/>
              <a:gd name="T98" fmla="*/ 270 w 716"/>
              <a:gd name="T99" fmla="*/ 477 h 1556"/>
              <a:gd name="T100" fmla="*/ 281 w 716"/>
              <a:gd name="T101" fmla="*/ 463 h 1556"/>
              <a:gd name="T102" fmla="*/ 290 w 716"/>
              <a:gd name="T103" fmla="*/ 430 h 1556"/>
              <a:gd name="T104" fmla="*/ 301 w 716"/>
              <a:gd name="T105" fmla="*/ 418 h 1556"/>
              <a:gd name="T106" fmla="*/ 343 w 716"/>
              <a:gd name="T107" fmla="*/ 386 h 1556"/>
              <a:gd name="T108" fmla="*/ 295 w 716"/>
              <a:gd name="T109" fmla="*/ 362 h 1556"/>
              <a:gd name="T110" fmla="*/ 284 w 716"/>
              <a:gd name="T111" fmla="*/ 329 h 1556"/>
              <a:gd name="T112" fmla="*/ 265 w 716"/>
              <a:gd name="T113" fmla="*/ 282 h 1556"/>
              <a:gd name="T114" fmla="*/ 281 w 716"/>
              <a:gd name="T115" fmla="*/ 261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6" h="1556">
                <a:moveTo>
                  <a:pt x="252" y="193"/>
                </a:moveTo>
                <a:lnTo>
                  <a:pt x="252" y="193"/>
                </a:lnTo>
                <a:lnTo>
                  <a:pt x="227" y="186"/>
                </a:lnTo>
                <a:lnTo>
                  <a:pt x="196" y="178"/>
                </a:lnTo>
                <a:lnTo>
                  <a:pt x="150" y="169"/>
                </a:lnTo>
                <a:lnTo>
                  <a:pt x="150" y="169"/>
                </a:lnTo>
                <a:lnTo>
                  <a:pt x="124" y="164"/>
                </a:lnTo>
                <a:lnTo>
                  <a:pt x="97" y="159"/>
                </a:lnTo>
                <a:lnTo>
                  <a:pt x="49" y="153"/>
                </a:lnTo>
                <a:lnTo>
                  <a:pt x="14" y="151"/>
                </a:lnTo>
                <a:lnTo>
                  <a:pt x="0" y="149"/>
                </a:lnTo>
                <a:lnTo>
                  <a:pt x="0" y="149"/>
                </a:lnTo>
                <a:lnTo>
                  <a:pt x="6" y="143"/>
                </a:lnTo>
                <a:lnTo>
                  <a:pt x="27" y="125"/>
                </a:lnTo>
                <a:lnTo>
                  <a:pt x="43" y="113"/>
                </a:lnTo>
                <a:lnTo>
                  <a:pt x="62" y="99"/>
                </a:lnTo>
                <a:lnTo>
                  <a:pt x="85" y="84"/>
                </a:lnTo>
                <a:lnTo>
                  <a:pt x="111" y="67"/>
                </a:lnTo>
                <a:lnTo>
                  <a:pt x="111" y="67"/>
                </a:lnTo>
                <a:lnTo>
                  <a:pt x="140" y="52"/>
                </a:lnTo>
                <a:lnTo>
                  <a:pt x="167" y="38"/>
                </a:lnTo>
                <a:lnTo>
                  <a:pt x="191" y="26"/>
                </a:lnTo>
                <a:lnTo>
                  <a:pt x="213" y="16"/>
                </a:lnTo>
                <a:lnTo>
                  <a:pt x="244" y="4"/>
                </a:lnTo>
                <a:lnTo>
                  <a:pt x="256" y="0"/>
                </a:lnTo>
                <a:lnTo>
                  <a:pt x="377" y="14"/>
                </a:lnTo>
                <a:lnTo>
                  <a:pt x="498" y="38"/>
                </a:lnTo>
                <a:lnTo>
                  <a:pt x="498" y="38"/>
                </a:lnTo>
                <a:lnTo>
                  <a:pt x="509" y="45"/>
                </a:lnTo>
                <a:lnTo>
                  <a:pt x="539" y="65"/>
                </a:lnTo>
                <a:lnTo>
                  <a:pt x="559" y="79"/>
                </a:lnTo>
                <a:lnTo>
                  <a:pt x="579" y="97"/>
                </a:lnTo>
                <a:lnTo>
                  <a:pt x="601" y="117"/>
                </a:lnTo>
                <a:lnTo>
                  <a:pt x="624" y="140"/>
                </a:lnTo>
                <a:lnTo>
                  <a:pt x="624" y="140"/>
                </a:lnTo>
                <a:lnTo>
                  <a:pt x="644" y="164"/>
                </a:lnTo>
                <a:lnTo>
                  <a:pt x="664" y="187"/>
                </a:lnTo>
                <a:lnTo>
                  <a:pt x="679" y="209"/>
                </a:lnTo>
                <a:lnTo>
                  <a:pt x="691" y="229"/>
                </a:lnTo>
                <a:lnTo>
                  <a:pt x="710" y="259"/>
                </a:lnTo>
                <a:lnTo>
                  <a:pt x="716" y="270"/>
                </a:lnTo>
                <a:lnTo>
                  <a:pt x="716" y="270"/>
                </a:lnTo>
                <a:lnTo>
                  <a:pt x="658" y="259"/>
                </a:lnTo>
                <a:lnTo>
                  <a:pt x="609" y="252"/>
                </a:lnTo>
                <a:lnTo>
                  <a:pt x="571" y="246"/>
                </a:lnTo>
                <a:lnTo>
                  <a:pt x="571" y="246"/>
                </a:lnTo>
                <a:lnTo>
                  <a:pt x="498" y="236"/>
                </a:lnTo>
                <a:lnTo>
                  <a:pt x="498" y="236"/>
                </a:lnTo>
                <a:lnTo>
                  <a:pt x="499" y="238"/>
                </a:lnTo>
                <a:lnTo>
                  <a:pt x="504" y="242"/>
                </a:lnTo>
                <a:lnTo>
                  <a:pt x="508" y="252"/>
                </a:lnTo>
                <a:lnTo>
                  <a:pt x="510" y="261"/>
                </a:lnTo>
                <a:lnTo>
                  <a:pt x="513" y="270"/>
                </a:lnTo>
                <a:lnTo>
                  <a:pt x="513" y="270"/>
                </a:lnTo>
                <a:lnTo>
                  <a:pt x="514" y="281"/>
                </a:lnTo>
                <a:lnTo>
                  <a:pt x="514" y="292"/>
                </a:lnTo>
                <a:lnTo>
                  <a:pt x="514" y="303"/>
                </a:lnTo>
                <a:lnTo>
                  <a:pt x="513" y="312"/>
                </a:lnTo>
                <a:lnTo>
                  <a:pt x="510" y="321"/>
                </a:lnTo>
                <a:lnTo>
                  <a:pt x="508" y="328"/>
                </a:lnTo>
                <a:lnTo>
                  <a:pt x="505" y="334"/>
                </a:lnTo>
                <a:lnTo>
                  <a:pt x="503" y="338"/>
                </a:lnTo>
                <a:lnTo>
                  <a:pt x="503" y="338"/>
                </a:lnTo>
                <a:lnTo>
                  <a:pt x="501" y="341"/>
                </a:lnTo>
                <a:lnTo>
                  <a:pt x="499" y="345"/>
                </a:lnTo>
                <a:lnTo>
                  <a:pt x="499" y="350"/>
                </a:lnTo>
                <a:lnTo>
                  <a:pt x="501" y="355"/>
                </a:lnTo>
                <a:lnTo>
                  <a:pt x="503" y="364"/>
                </a:lnTo>
                <a:lnTo>
                  <a:pt x="508" y="372"/>
                </a:lnTo>
                <a:lnTo>
                  <a:pt x="508" y="372"/>
                </a:lnTo>
                <a:lnTo>
                  <a:pt x="511" y="375"/>
                </a:lnTo>
                <a:lnTo>
                  <a:pt x="515" y="378"/>
                </a:lnTo>
                <a:lnTo>
                  <a:pt x="525" y="383"/>
                </a:lnTo>
                <a:lnTo>
                  <a:pt x="537" y="386"/>
                </a:lnTo>
                <a:lnTo>
                  <a:pt x="517" y="391"/>
                </a:lnTo>
                <a:lnTo>
                  <a:pt x="532" y="405"/>
                </a:lnTo>
                <a:lnTo>
                  <a:pt x="522" y="410"/>
                </a:lnTo>
                <a:lnTo>
                  <a:pt x="556" y="478"/>
                </a:lnTo>
                <a:lnTo>
                  <a:pt x="556" y="478"/>
                </a:lnTo>
                <a:lnTo>
                  <a:pt x="562" y="507"/>
                </a:lnTo>
                <a:lnTo>
                  <a:pt x="573" y="572"/>
                </a:lnTo>
                <a:lnTo>
                  <a:pt x="579" y="608"/>
                </a:lnTo>
                <a:lnTo>
                  <a:pt x="584" y="643"/>
                </a:lnTo>
                <a:lnTo>
                  <a:pt x="586" y="672"/>
                </a:lnTo>
                <a:lnTo>
                  <a:pt x="586" y="683"/>
                </a:lnTo>
                <a:lnTo>
                  <a:pt x="585" y="691"/>
                </a:lnTo>
                <a:lnTo>
                  <a:pt x="585" y="691"/>
                </a:lnTo>
                <a:lnTo>
                  <a:pt x="584" y="705"/>
                </a:lnTo>
                <a:lnTo>
                  <a:pt x="584" y="721"/>
                </a:lnTo>
                <a:lnTo>
                  <a:pt x="585" y="739"/>
                </a:lnTo>
                <a:lnTo>
                  <a:pt x="589" y="757"/>
                </a:lnTo>
                <a:lnTo>
                  <a:pt x="594" y="787"/>
                </a:lnTo>
                <a:lnTo>
                  <a:pt x="595" y="797"/>
                </a:lnTo>
                <a:lnTo>
                  <a:pt x="595" y="802"/>
                </a:lnTo>
                <a:lnTo>
                  <a:pt x="595" y="802"/>
                </a:lnTo>
                <a:lnTo>
                  <a:pt x="595" y="804"/>
                </a:lnTo>
                <a:lnTo>
                  <a:pt x="595" y="808"/>
                </a:lnTo>
                <a:lnTo>
                  <a:pt x="597" y="815"/>
                </a:lnTo>
                <a:lnTo>
                  <a:pt x="598" y="822"/>
                </a:lnTo>
                <a:lnTo>
                  <a:pt x="597" y="825"/>
                </a:lnTo>
                <a:lnTo>
                  <a:pt x="595" y="826"/>
                </a:lnTo>
                <a:lnTo>
                  <a:pt x="595" y="826"/>
                </a:lnTo>
                <a:lnTo>
                  <a:pt x="586" y="828"/>
                </a:lnTo>
                <a:lnTo>
                  <a:pt x="577" y="833"/>
                </a:lnTo>
                <a:lnTo>
                  <a:pt x="566" y="840"/>
                </a:lnTo>
                <a:lnTo>
                  <a:pt x="566" y="840"/>
                </a:lnTo>
                <a:lnTo>
                  <a:pt x="568" y="1016"/>
                </a:lnTo>
                <a:lnTo>
                  <a:pt x="571" y="1212"/>
                </a:lnTo>
                <a:lnTo>
                  <a:pt x="571" y="1212"/>
                </a:lnTo>
                <a:lnTo>
                  <a:pt x="572" y="1223"/>
                </a:lnTo>
                <a:lnTo>
                  <a:pt x="573" y="1234"/>
                </a:lnTo>
                <a:lnTo>
                  <a:pt x="579" y="1255"/>
                </a:lnTo>
                <a:lnTo>
                  <a:pt x="595" y="1299"/>
                </a:lnTo>
                <a:lnTo>
                  <a:pt x="595" y="1299"/>
                </a:lnTo>
                <a:lnTo>
                  <a:pt x="638" y="1435"/>
                </a:lnTo>
                <a:lnTo>
                  <a:pt x="638" y="1435"/>
                </a:lnTo>
                <a:lnTo>
                  <a:pt x="644" y="1449"/>
                </a:lnTo>
                <a:lnTo>
                  <a:pt x="653" y="1469"/>
                </a:lnTo>
                <a:lnTo>
                  <a:pt x="653" y="1469"/>
                </a:lnTo>
                <a:lnTo>
                  <a:pt x="659" y="1485"/>
                </a:lnTo>
                <a:lnTo>
                  <a:pt x="661" y="1498"/>
                </a:lnTo>
                <a:lnTo>
                  <a:pt x="662" y="1505"/>
                </a:lnTo>
                <a:lnTo>
                  <a:pt x="662" y="1512"/>
                </a:lnTo>
                <a:lnTo>
                  <a:pt x="662" y="1512"/>
                </a:lnTo>
                <a:lnTo>
                  <a:pt x="662" y="1525"/>
                </a:lnTo>
                <a:lnTo>
                  <a:pt x="664" y="1536"/>
                </a:lnTo>
                <a:lnTo>
                  <a:pt x="664" y="1540"/>
                </a:lnTo>
                <a:lnTo>
                  <a:pt x="662" y="1542"/>
                </a:lnTo>
                <a:lnTo>
                  <a:pt x="661" y="1545"/>
                </a:lnTo>
                <a:lnTo>
                  <a:pt x="658" y="1546"/>
                </a:lnTo>
                <a:lnTo>
                  <a:pt x="658" y="1546"/>
                </a:lnTo>
                <a:lnTo>
                  <a:pt x="642" y="1547"/>
                </a:lnTo>
                <a:lnTo>
                  <a:pt x="619" y="1548"/>
                </a:lnTo>
                <a:lnTo>
                  <a:pt x="595" y="1550"/>
                </a:lnTo>
                <a:lnTo>
                  <a:pt x="580" y="1551"/>
                </a:lnTo>
                <a:lnTo>
                  <a:pt x="580" y="1551"/>
                </a:lnTo>
                <a:lnTo>
                  <a:pt x="565" y="1553"/>
                </a:lnTo>
                <a:lnTo>
                  <a:pt x="540" y="1554"/>
                </a:lnTo>
                <a:lnTo>
                  <a:pt x="513" y="1556"/>
                </a:lnTo>
                <a:lnTo>
                  <a:pt x="493" y="1556"/>
                </a:lnTo>
                <a:lnTo>
                  <a:pt x="493" y="1556"/>
                </a:lnTo>
                <a:lnTo>
                  <a:pt x="480" y="1556"/>
                </a:lnTo>
                <a:lnTo>
                  <a:pt x="469" y="1556"/>
                </a:lnTo>
                <a:lnTo>
                  <a:pt x="458" y="1554"/>
                </a:lnTo>
                <a:lnTo>
                  <a:pt x="455" y="1553"/>
                </a:lnTo>
                <a:lnTo>
                  <a:pt x="450" y="1551"/>
                </a:lnTo>
                <a:lnTo>
                  <a:pt x="450" y="1551"/>
                </a:lnTo>
                <a:lnTo>
                  <a:pt x="446" y="1547"/>
                </a:lnTo>
                <a:lnTo>
                  <a:pt x="444" y="1543"/>
                </a:lnTo>
                <a:lnTo>
                  <a:pt x="441" y="1536"/>
                </a:lnTo>
                <a:lnTo>
                  <a:pt x="441" y="1530"/>
                </a:lnTo>
                <a:lnTo>
                  <a:pt x="440" y="1527"/>
                </a:lnTo>
                <a:lnTo>
                  <a:pt x="440" y="1527"/>
                </a:lnTo>
                <a:lnTo>
                  <a:pt x="439" y="1525"/>
                </a:lnTo>
                <a:lnTo>
                  <a:pt x="439" y="1524"/>
                </a:lnTo>
                <a:lnTo>
                  <a:pt x="450" y="1522"/>
                </a:lnTo>
                <a:lnTo>
                  <a:pt x="450" y="1522"/>
                </a:lnTo>
                <a:lnTo>
                  <a:pt x="484" y="1511"/>
                </a:lnTo>
                <a:lnTo>
                  <a:pt x="508" y="1502"/>
                </a:lnTo>
                <a:lnTo>
                  <a:pt x="508" y="1502"/>
                </a:lnTo>
                <a:lnTo>
                  <a:pt x="494" y="1494"/>
                </a:lnTo>
                <a:lnTo>
                  <a:pt x="482" y="1487"/>
                </a:lnTo>
                <a:lnTo>
                  <a:pt x="478" y="1482"/>
                </a:lnTo>
                <a:lnTo>
                  <a:pt x="474" y="1478"/>
                </a:lnTo>
                <a:lnTo>
                  <a:pt x="474" y="1478"/>
                </a:lnTo>
                <a:lnTo>
                  <a:pt x="470" y="1471"/>
                </a:lnTo>
                <a:lnTo>
                  <a:pt x="467" y="1460"/>
                </a:lnTo>
                <a:lnTo>
                  <a:pt x="458" y="1431"/>
                </a:lnTo>
                <a:lnTo>
                  <a:pt x="450" y="1391"/>
                </a:lnTo>
                <a:lnTo>
                  <a:pt x="450" y="1391"/>
                </a:lnTo>
                <a:lnTo>
                  <a:pt x="445" y="1405"/>
                </a:lnTo>
                <a:lnTo>
                  <a:pt x="439" y="1418"/>
                </a:lnTo>
                <a:lnTo>
                  <a:pt x="435" y="1424"/>
                </a:lnTo>
                <a:lnTo>
                  <a:pt x="430" y="1430"/>
                </a:lnTo>
                <a:lnTo>
                  <a:pt x="430" y="1430"/>
                </a:lnTo>
                <a:lnTo>
                  <a:pt x="426" y="1435"/>
                </a:lnTo>
                <a:lnTo>
                  <a:pt x="421" y="1438"/>
                </a:lnTo>
                <a:lnTo>
                  <a:pt x="417" y="1441"/>
                </a:lnTo>
                <a:lnTo>
                  <a:pt x="412" y="1442"/>
                </a:lnTo>
                <a:lnTo>
                  <a:pt x="409" y="1442"/>
                </a:lnTo>
                <a:lnTo>
                  <a:pt x="406" y="1442"/>
                </a:lnTo>
                <a:lnTo>
                  <a:pt x="403" y="1441"/>
                </a:lnTo>
                <a:lnTo>
                  <a:pt x="401" y="1440"/>
                </a:lnTo>
                <a:lnTo>
                  <a:pt x="401" y="1440"/>
                </a:lnTo>
                <a:lnTo>
                  <a:pt x="395" y="1432"/>
                </a:lnTo>
                <a:lnTo>
                  <a:pt x="392" y="1430"/>
                </a:lnTo>
                <a:lnTo>
                  <a:pt x="392" y="1430"/>
                </a:lnTo>
                <a:lnTo>
                  <a:pt x="394" y="1436"/>
                </a:lnTo>
                <a:lnTo>
                  <a:pt x="398" y="1449"/>
                </a:lnTo>
                <a:lnTo>
                  <a:pt x="399" y="1458"/>
                </a:lnTo>
                <a:lnTo>
                  <a:pt x="399" y="1465"/>
                </a:lnTo>
                <a:lnTo>
                  <a:pt x="399" y="1472"/>
                </a:lnTo>
                <a:lnTo>
                  <a:pt x="397" y="1478"/>
                </a:lnTo>
                <a:lnTo>
                  <a:pt x="397" y="1478"/>
                </a:lnTo>
                <a:lnTo>
                  <a:pt x="393" y="1483"/>
                </a:lnTo>
                <a:lnTo>
                  <a:pt x="389" y="1487"/>
                </a:lnTo>
                <a:lnTo>
                  <a:pt x="385" y="1490"/>
                </a:lnTo>
                <a:lnTo>
                  <a:pt x="380" y="1493"/>
                </a:lnTo>
                <a:lnTo>
                  <a:pt x="374" y="1494"/>
                </a:lnTo>
                <a:lnTo>
                  <a:pt x="369" y="1494"/>
                </a:lnTo>
                <a:lnTo>
                  <a:pt x="363" y="1494"/>
                </a:lnTo>
                <a:lnTo>
                  <a:pt x="358" y="1493"/>
                </a:lnTo>
                <a:lnTo>
                  <a:pt x="358" y="1493"/>
                </a:lnTo>
                <a:lnTo>
                  <a:pt x="353" y="1490"/>
                </a:lnTo>
                <a:lnTo>
                  <a:pt x="347" y="1485"/>
                </a:lnTo>
                <a:lnTo>
                  <a:pt x="336" y="1473"/>
                </a:lnTo>
                <a:lnTo>
                  <a:pt x="324" y="1459"/>
                </a:lnTo>
                <a:lnTo>
                  <a:pt x="324" y="1459"/>
                </a:lnTo>
                <a:lnTo>
                  <a:pt x="314" y="1456"/>
                </a:lnTo>
                <a:lnTo>
                  <a:pt x="292" y="1448"/>
                </a:lnTo>
                <a:lnTo>
                  <a:pt x="278" y="1443"/>
                </a:lnTo>
                <a:lnTo>
                  <a:pt x="265" y="1436"/>
                </a:lnTo>
                <a:lnTo>
                  <a:pt x="254" y="1429"/>
                </a:lnTo>
                <a:lnTo>
                  <a:pt x="250" y="1425"/>
                </a:lnTo>
                <a:lnTo>
                  <a:pt x="247" y="1420"/>
                </a:lnTo>
                <a:lnTo>
                  <a:pt x="247" y="1420"/>
                </a:lnTo>
                <a:lnTo>
                  <a:pt x="235" y="1403"/>
                </a:lnTo>
                <a:lnTo>
                  <a:pt x="225" y="1388"/>
                </a:lnTo>
                <a:lnTo>
                  <a:pt x="223" y="1382"/>
                </a:lnTo>
                <a:lnTo>
                  <a:pt x="221" y="1376"/>
                </a:lnTo>
                <a:lnTo>
                  <a:pt x="221" y="1373"/>
                </a:lnTo>
                <a:lnTo>
                  <a:pt x="223" y="1371"/>
                </a:lnTo>
                <a:lnTo>
                  <a:pt x="225" y="1370"/>
                </a:lnTo>
                <a:lnTo>
                  <a:pt x="227" y="1367"/>
                </a:lnTo>
                <a:lnTo>
                  <a:pt x="227" y="1367"/>
                </a:lnTo>
                <a:lnTo>
                  <a:pt x="241" y="1361"/>
                </a:lnTo>
                <a:lnTo>
                  <a:pt x="253" y="1356"/>
                </a:lnTo>
                <a:lnTo>
                  <a:pt x="261" y="1353"/>
                </a:lnTo>
                <a:lnTo>
                  <a:pt x="266" y="1353"/>
                </a:lnTo>
                <a:lnTo>
                  <a:pt x="266" y="1353"/>
                </a:lnTo>
                <a:lnTo>
                  <a:pt x="270" y="1353"/>
                </a:lnTo>
                <a:lnTo>
                  <a:pt x="277" y="1353"/>
                </a:lnTo>
                <a:lnTo>
                  <a:pt x="284" y="1353"/>
                </a:lnTo>
                <a:lnTo>
                  <a:pt x="290" y="1353"/>
                </a:lnTo>
                <a:lnTo>
                  <a:pt x="290" y="1353"/>
                </a:lnTo>
                <a:lnTo>
                  <a:pt x="305" y="1357"/>
                </a:lnTo>
                <a:lnTo>
                  <a:pt x="314" y="1362"/>
                </a:lnTo>
                <a:lnTo>
                  <a:pt x="314" y="1362"/>
                </a:lnTo>
                <a:lnTo>
                  <a:pt x="318" y="1355"/>
                </a:lnTo>
                <a:lnTo>
                  <a:pt x="319" y="1350"/>
                </a:lnTo>
                <a:lnTo>
                  <a:pt x="319" y="1349"/>
                </a:lnTo>
                <a:lnTo>
                  <a:pt x="319" y="1348"/>
                </a:lnTo>
                <a:lnTo>
                  <a:pt x="319" y="1348"/>
                </a:lnTo>
                <a:lnTo>
                  <a:pt x="317" y="1348"/>
                </a:lnTo>
                <a:lnTo>
                  <a:pt x="316" y="1349"/>
                </a:lnTo>
                <a:lnTo>
                  <a:pt x="316" y="1349"/>
                </a:lnTo>
                <a:lnTo>
                  <a:pt x="319" y="1348"/>
                </a:lnTo>
                <a:lnTo>
                  <a:pt x="329" y="1343"/>
                </a:lnTo>
                <a:lnTo>
                  <a:pt x="329" y="1343"/>
                </a:lnTo>
                <a:lnTo>
                  <a:pt x="333" y="1341"/>
                </a:lnTo>
                <a:lnTo>
                  <a:pt x="336" y="1337"/>
                </a:lnTo>
                <a:lnTo>
                  <a:pt x="342" y="1328"/>
                </a:lnTo>
                <a:lnTo>
                  <a:pt x="348" y="1318"/>
                </a:lnTo>
                <a:lnTo>
                  <a:pt x="353" y="1307"/>
                </a:lnTo>
                <a:lnTo>
                  <a:pt x="360" y="1284"/>
                </a:lnTo>
                <a:lnTo>
                  <a:pt x="363" y="1270"/>
                </a:lnTo>
                <a:lnTo>
                  <a:pt x="363" y="1270"/>
                </a:lnTo>
                <a:lnTo>
                  <a:pt x="362" y="1212"/>
                </a:lnTo>
                <a:lnTo>
                  <a:pt x="362" y="1170"/>
                </a:lnTo>
                <a:lnTo>
                  <a:pt x="362" y="1153"/>
                </a:lnTo>
                <a:lnTo>
                  <a:pt x="363" y="1140"/>
                </a:lnTo>
                <a:lnTo>
                  <a:pt x="363" y="1140"/>
                </a:lnTo>
                <a:lnTo>
                  <a:pt x="366" y="1111"/>
                </a:lnTo>
                <a:lnTo>
                  <a:pt x="370" y="1072"/>
                </a:lnTo>
                <a:lnTo>
                  <a:pt x="372" y="1037"/>
                </a:lnTo>
                <a:lnTo>
                  <a:pt x="372" y="1019"/>
                </a:lnTo>
                <a:lnTo>
                  <a:pt x="372" y="1019"/>
                </a:lnTo>
                <a:lnTo>
                  <a:pt x="358" y="889"/>
                </a:lnTo>
                <a:lnTo>
                  <a:pt x="358" y="889"/>
                </a:lnTo>
                <a:lnTo>
                  <a:pt x="352" y="913"/>
                </a:lnTo>
                <a:lnTo>
                  <a:pt x="347" y="931"/>
                </a:lnTo>
                <a:lnTo>
                  <a:pt x="343" y="942"/>
                </a:lnTo>
                <a:lnTo>
                  <a:pt x="343" y="942"/>
                </a:lnTo>
                <a:lnTo>
                  <a:pt x="337" y="952"/>
                </a:lnTo>
                <a:lnTo>
                  <a:pt x="335" y="959"/>
                </a:lnTo>
                <a:lnTo>
                  <a:pt x="334" y="966"/>
                </a:lnTo>
                <a:lnTo>
                  <a:pt x="334" y="966"/>
                </a:lnTo>
                <a:lnTo>
                  <a:pt x="335" y="970"/>
                </a:lnTo>
                <a:lnTo>
                  <a:pt x="336" y="974"/>
                </a:lnTo>
                <a:lnTo>
                  <a:pt x="343" y="982"/>
                </a:lnTo>
                <a:lnTo>
                  <a:pt x="348" y="989"/>
                </a:lnTo>
                <a:lnTo>
                  <a:pt x="349" y="991"/>
                </a:lnTo>
                <a:lnTo>
                  <a:pt x="348" y="995"/>
                </a:lnTo>
                <a:lnTo>
                  <a:pt x="348" y="995"/>
                </a:lnTo>
                <a:lnTo>
                  <a:pt x="345" y="1000"/>
                </a:lnTo>
                <a:lnTo>
                  <a:pt x="340" y="1003"/>
                </a:lnTo>
                <a:lnTo>
                  <a:pt x="336" y="1005"/>
                </a:lnTo>
                <a:lnTo>
                  <a:pt x="334" y="1005"/>
                </a:lnTo>
                <a:lnTo>
                  <a:pt x="334" y="1005"/>
                </a:lnTo>
                <a:lnTo>
                  <a:pt x="334" y="1005"/>
                </a:lnTo>
                <a:lnTo>
                  <a:pt x="334" y="1006"/>
                </a:lnTo>
                <a:lnTo>
                  <a:pt x="335" y="1008"/>
                </a:lnTo>
                <a:lnTo>
                  <a:pt x="336" y="1010"/>
                </a:lnTo>
                <a:lnTo>
                  <a:pt x="335" y="1011"/>
                </a:lnTo>
                <a:lnTo>
                  <a:pt x="333" y="1011"/>
                </a:lnTo>
                <a:lnTo>
                  <a:pt x="329" y="1010"/>
                </a:lnTo>
                <a:lnTo>
                  <a:pt x="329" y="1010"/>
                </a:lnTo>
                <a:lnTo>
                  <a:pt x="321" y="1006"/>
                </a:lnTo>
                <a:lnTo>
                  <a:pt x="312" y="1002"/>
                </a:lnTo>
                <a:lnTo>
                  <a:pt x="304" y="995"/>
                </a:lnTo>
                <a:lnTo>
                  <a:pt x="295" y="985"/>
                </a:lnTo>
                <a:lnTo>
                  <a:pt x="295" y="985"/>
                </a:lnTo>
                <a:lnTo>
                  <a:pt x="290" y="978"/>
                </a:lnTo>
                <a:lnTo>
                  <a:pt x="288" y="972"/>
                </a:lnTo>
                <a:lnTo>
                  <a:pt x="287" y="965"/>
                </a:lnTo>
                <a:lnTo>
                  <a:pt x="285" y="956"/>
                </a:lnTo>
                <a:lnTo>
                  <a:pt x="285" y="950"/>
                </a:lnTo>
                <a:lnTo>
                  <a:pt x="287" y="943"/>
                </a:lnTo>
                <a:lnTo>
                  <a:pt x="288" y="937"/>
                </a:lnTo>
                <a:lnTo>
                  <a:pt x="290" y="932"/>
                </a:lnTo>
                <a:lnTo>
                  <a:pt x="290" y="932"/>
                </a:lnTo>
                <a:lnTo>
                  <a:pt x="292" y="929"/>
                </a:lnTo>
                <a:lnTo>
                  <a:pt x="293" y="924"/>
                </a:lnTo>
                <a:lnTo>
                  <a:pt x="293" y="918"/>
                </a:lnTo>
                <a:lnTo>
                  <a:pt x="290" y="913"/>
                </a:lnTo>
                <a:lnTo>
                  <a:pt x="290" y="908"/>
                </a:lnTo>
                <a:lnTo>
                  <a:pt x="290" y="908"/>
                </a:lnTo>
                <a:lnTo>
                  <a:pt x="292" y="906"/>
                </a:lnTo>
                <a:lnTo>
                  <a:pt x="293" y="904"/>
                </a:lnTo>
                <a:lnTo>
                  <a:pt x="294" y="903"/>
                </a:lnTo>
                <a:lnTo>
                  <a:pt x="296" y="900"/>
                </a:lnTo>
                <a:lnTo>
                  <a:pt x="299" y="896"/>
                </a:lnTo>
                <a:lnTo>
                  <a:pt x="301" y="887"/>
                </a:lnTo>
                <a:lnTo>
                  <a:pt x="302" y="877"/>
                </a:lnTo>
                <a:lnTo>
                  <a:pt x="305" y="860"/>
                </a:lnTo>
                <a:lnTo>
                  <a:pt x="305" y="860"/>
                </a:lnTo>
                <a:lnTo>
                  <a:pt x="310" y="797"/>
                </a:lnTo>
                <a:lnTo>
                  <a:pt x="312" y="775"/>
                </a:lnTo>
                <a:lnTo>
                  <a:pt x="314" y="758"/>
                </a:lnTo>
                <a:lnTo>
                  <a:pt x="314" y="758"/>
                </a:lnTo>
                <a:lnTo>
                  <a:pt x="316" y="747"/>
                </a:lnTo>
                <a:lnTo>
                  <a:pt x="317" y="732"/>
                </a:lnTo>
                <a:lnTo>
                  <a:pt x="319" y="688"/>
                </a:lnTo>
                <a:lnTo>
                  <a:pt x="319" y="643"/>
                </a:lnTo>
                <a:lnTo>
                  <a:pt x="319" y="613"/>
                </a:lnTo>
                <a:lnTo>
                  <a:pt x="319" y="613"/>
                </a:lnTo>
                <a:lnTo>
                  <a:pt x="319" y="590"/>
                </a:lnTo>
                <a:lnTo>
                  <a:pt x="319" y="563"/>
                </a:lnTo>
                <a:lnTo>
                  <a:pt x="319" y="531"/>
                </a:lnTo>
                <a:lnTo>
                  <a:pt x="319" y="531"/>
                </a:lnTo>
                <a:lnTo>
                  <a:pt x="316" y="530"/>
                </a:lnTo>
                <a:lnTo>
                  <a:pt x="307" y="525"/>
                </a:lnTo>
                <a:lnTo>
                  <a:pt x="301" y="521"/>
                </a:lnTo>
                <a:lnTo>
                  <a:pt x="296" y="517"/>
                </a:lnTo>
                <a:lnTo>
                  <a:pt x="290" y="509"/>
                </a:lnTo>
                <a:lnTo>
                  <a:pt x="285" y="502"/>
                </a:lnTo>
                <a:lnTo>
                  <a:pt x="285" y="502"/>
                </a:lnTo>
                <a:lnTo>
                  <a:pt x="277" y="489"/>
                </a:lnTo>
                <a:lnTo>
                  <a:pt x="272" y="480"/>
                </a:lnTo>
                <a:lnTo>
                  <a:pt x="270" y="477"/>
                </a:lnTo>
                <a:lnTo>
                  <a:pt x="270" y="474"/>
                </a:lnTo>
                <a:lnTo>
                  <a:pt x="271" y="473"/>
                </a:lnTo>
                <a:lnTo>
                  <a:pt x="271" y="473"/>
                </a:lnTo>
                <a:lnTo>
                  <a:pt x="275" y="470"/>
                </a:lnTo>
                <a:lnTo>
                  <a:pt x="278" y="467"/>
                </a:lnTo>
                <a:lnTo>
                  <a:pt x="281" y="465"/>
                </a:lnTo>
                <a:lnTo>
                  <a:pt x="281" y="463"/>
                </a:lnTo>
                <a:lnTo>
                  <a:pt x="281" y="463"/>
                </a:lnTo>
                <a:lnTo>
                  <a:pt x="281" y="463"/>
                </a:lnTo>
                <a:lnTo>
                  <a:pt x="281" y="462"/>
                </a:lnTo>
                <a:lnTo>
                  <a:pt x="281" y="457"/>
                </a:lnTo>
                <a:lnTo>
                  <a:pt x="284" y="447"/>
                </a:lnTo>
                <a:lnTo>
                  <a:pt x="288" y="436"/>
                </a:lnTo>
                <a:lnTo>
                  <a:pt x="290" y="430"/>
                </a:lnTo>
                <a:lnTo>
                  <a:pt x="290" y="430"/>
                </a:lnTo>
                <a:lnTo>
                  <a:pt x="292" y="427"/>
                </a:lnTo>
                <a:lnTo>
                  <a:pt x="292" y="425"/>
                </a:lnTo>
                <a:lnTo>
                  <a:pt x="293" y="422"/>
                </a:lnTo>
                <a:lnTo>
                  <a:pt x="295" y="420"/>
                </a:lnTo>
                <a:lnTo>
                  <a:pt x="295" y="420"/>
                </a:lnTo>
                <a:lnTo>
                  <a:pt x="301" y="418"/>
                </a:lnTo>
                <a:lnTo>
                  <a:pt x="305" y="415"/>
                </a:lnTo>
                <a:lnTo>
                  <a:pt x="314" y="405"/>
                </a:lnTo>
                <a:lnTo>
                  <a:pt x="314" y="405"/>
                </a:lnTo>
                <a:lnTo>
                  <a:pt x="319" y="407"/>
                </a:lnTo>
                <a:lnTo>
                  <a:pt x="323" y="409"/>
                </a:lnTo>
                <a:lnTo>
                  <a:pt x="324" y="410"/>
                </a:lnTo>
                <a:lnTo>
                  <a:pt x="343" y="386"/>
                </a:lnTo>
                <a:lnTo>
                  <a:pt x="324" y="362"/>
                </a:lnTo>
                <a:lnTo>
                  <a:pt x="324" y="362"/>
                </a:lnTo>
                <a:lnTo>
                  <a:pt x="321" y="363"/>
                </a:lnTo>
                <a:lnTo>
                  <a:pt x="312" y="364"/>
                </a:lnTo>
                <a:lnTo>
                  <a:pt x="302" y="366"/>
                </a:lnTo>
                <a:lnTo>
                  <a:pt x="298" y="364"/>
                </a:lnTo>
                <a:lnTo>
                  <a:pt x="295" y="362"/>
                </a:lnTo>
                <a:lnTo>
                  <a:pt x="295" y="362"/>
                </a:lnTo>
                <a:lnTo>
                  <a:pt x="292" y="356"/>
                </a:lnTo>
                <a:lnTo>
                  <a:pt x="288" y="350"/>
                </a:lnTo>
                <a:lnTo>
                  <a:pt x="287" y="344"/>
                </a:lnTo>
                <a:lnTo>
                  <a:pt x="285" y="338"/>
                </a:lnTo>
                <a:lnTo>
                  <a:pt x="285" y="338"/>
                </a:lnTo>
                <a:lnTo>
                  <a:pt x="284" y="329"/>
                </a:lnTo>
                <a:lnTo>
                  <a:pt x="283" y="320"/>
                </a:lnTo>
                <a:lnTo>
                  <a:pt x="281" y="309"/>
                </a:lnTo>
                <a:lnTo>
                  <a:pt x="271" y="290"/>
                </a:lnTo>
                <a:lnTo>
                  <a:pt x="271" y="290"/>
                </a:lnTo>
                <a:lnTo>
                  <a:pt x="267" y="287"/>
                </a:lnTo>
                <a:lnTo>
                  <a:pt x="265" y="283"/>
                </a:lnTo>
                <a:lnTo>
                  <a:pt x="265" y="282"/>
                </a:lnTo>
                <a:lnTo>
                  <a:pt x="266" y="280"/>
                </a:lnTo>
                <a:lnTo>
                  <a:pt x="266" y="280"/>
                </a:lnTo>
                <a:lnTo>
                  <a:pt x="270" y="275"/>
                </a:lnTo>
                <a:lnTo>
                  <a:pt x="276" y="269"/>
                </a:lnTo>
                <a:lnTo>
                  <a:pt x="279" y="264"/>
                </a:lnTo>
                <a:lnTo>
                  <a:pt x="281" y="262"/>
                </a:lnTo>
                <a:lnTo>
                  <a:pt x="281" y="261"/>
                </a:lnTo>
                <a:lnTo>
                  <a:pt x="281" y="261"/>
                </a:lnTo>
                <a:lnTo>
                  <a:pt x="271" y="232"/>
                </a:lnTo>
                <a:lnTo>
                  <a:pt x="252" y="232"/>
                </a:lnTo>
                <a:lnTo>
                  <a:pt x="252" y="212"/>
                </a:lnTo>
                <a:lnTo>
                  <a:pt x="237" y="217"/>
                </a:lnTo>
                <a:lnTo>
                  <a:pt x="252" y="19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11CA1947-2AE2-4852-AAE7-FE891E6F9C18}"/>
              </a:ext>
            </a:extLst>
          </p:cNvPr>
          <p:cNvSpPr>
            <a:spLocks noEditPoints="1"/>
          </p:cNvSpPr>
          <p:nvPr/>
        </p:nvSpPr>
        <p:spPr bwMode="auto">
          <a:xfrm>
            <a:off x="4533955" y="2698812"/>
            <a:ext cx="740657" cy="1619202"/>
          </a:xfrm>
          <a:custGeom>
            <a:avLst/>
            <a:gdLst>
              <a:gd name="T0" fmla="*/ 133 w 564"/>
              <a:gd name="T1" fmla="*/ 418 h 1233"/>
              <a:gd name="T2" fmla="*/ 123 w 564"/>
              <a:gd name="T3" fmla="*/ 482 h 1233"/>
              <a:gd name="T4" fmla="*/ 115 w 564"/>
              <a:gd name="T5" fmla="*/ 687 h 1233"/>
              <a:gd name="T6" fmla="*/ 92 w 564"/>
              <a:gd name="T7" fmla="*/ 879 h 1233"/>
              <a:gd name="T8" fmla="*/ 149 w 564"/>
              <a:gd name="T9" fmla="*/ 917 h 1233"/>
              <a:gd name="T10" fmla="*/ 147 w 564"/>
              <a:gd name="T11" fmla="*/ 963 h 1233"/>
              <a:gd name="T12" fmla="*/ 89 w 564"/>
              <a:gd name="T13" fmla="*/ 1035 h 1233"/>
              <a:gd name="T14" fmla="*/ 37 w 564"/>
              <a:gd name="T15" fmla="*/ 1100 h 1233"/>
              <a:gd name="T16" fmla="*/ 24 w 564"/>
              <a:gd name="T17" fmla="*/ 1126 h 1233"/>
              <a:gd name="T18" fmla="*/ 8 w 564"/>
              <a:gd name="T19" fmla="*/ 1167 h 1233"/>
              <a:gd name="T20" fmla="*/ 75 w 564"/>
              <a:gd name="T21" fmla="*/ 1229 h 1233"/>
              <a:gd name="T22" fmla="*/ 122 w 564"/>
              <a:gd name="T23" fmla="*/ 1217 h 1233"/>
              <a:gd name="T24" fmla="*/ 92 w 564"/>
              <a:gd name="T25" fmla="*/ 1167 h 1233"/>
              <a:gd name="T26" fmla="*/ 100 w 564"/>
              <a:gd name="T27" fmla="*/ 1138 h 1233"/>
              <a:gd name="T28" fmla="*/ 164 w 564"/>
              <a:gd name="T29" fmla="*/ 1056 h 1233"/>
              <a:gd name="T30" fmla="*/ 236 w 564"/>
              <a:gd name="T31" fmla="*/ 1008 h 1233"/>
              <a:gd name="T32" fmla="*/ 232 w 564"/>
              <a:gd name="T33" fmla="*/ 1160 h 1233"/>
              <a:gd name="T34" fmla="*/ 231 w 564"/>
              <a:gd name="T35" fmla="*/ 1208 h 1233"/>
              <a:gd name="T36" fmla="*/ 287 w 564"/>
              <a:gd name="T37" fmla="*/ 1231 h 1233"/>
              <a:gd name="T38" fmla="*/ 372 w 564"/>
              <a:gd name="T39" fmla="*/ 1217 h 1233"/>
              <a:gd name="T40" fmla="*/ 315 w 564"/>
              <a:gd name="T41" fmla="*/ 1180 h 1233"/>
              <a:gd name="T42" fmla="*/ 304 w 564"/>
              <a:gd name="T43" fmla="*/ 1095 h 1233"/>
              <a:gd name="T44" fmla="*/ 325 w 564"/>
              <a:gd name="T45" fmla="*/ 982 h 1233"/>
              <a:gd name="T46" fmla="*/ 319 w 564"/>
              <a:gd name="T47" fmla="*/ 826 h 1233"/>
              <a:gd name="T48" fmla="*/ 319 w 564"/>
              <a:gd name="T49" fmla="*/ 757 h 1233"/>
              <a:gd name="T50" fmla="*/ 294 w 564"/>
              <a:gd name="T51" fmla="*/ 703 h 1233"/>
              <a:gd name="T52" fmla="*/ 306 w 564"/>
              <a:gd name="T53" fmla="*/ 597 h 1233"/>
              <a:gd name="T54" fmla="*/ 371 w 564"/>
              <a:gd name="T55" fmla="*/ 482 h 1233"/>
              <a:gd name="T56" fmla="*/ 389 w 564"/>
              <a:gd name="T57" fmla="*/ 457 h 1233"/>
              <a:gd name="T58" fmla="*/ 402 w 564"/>
              <a:gd name="T59" fmla="*/ 415 h 1233"/>
              <a:gd name="T60" fmla="*/ 390 w 564"/>
              <a:gd name="T61" fmla="*/ 419 h 1233"/>
              <a:gd name="T62" fmla="*/ 389 w 564"/>
              <a:gd name="T63" fmla="*/ 410 h 1233"/>
              <a:gd name="T64" fmla="*/ 370 w 564"/>
              <a:gd name="T65" fmla="*/ 409 h 1233"/>
              <a:gd name="T66" fmla="*/ 382 w 564"/>
              <a:gd name="T67" fmla="*/ 385 h 1233"/>
              <a:gd name="T68" fmla="*/ 403 w 564"/>
              <a:gd name="T69" fmla="*/ 227 h 1233"/>
              <a:gd name="T70" fmla="*/ 516 w 564"/>
              <a:gd name="T71" fmla="*/ 167 h 1233"/>
              <a:gd name="T72" fmla="*/ 533 w 564"/>
              <a:gd name="T73" fmla="*/ 103 h 1233"/>
              <a:gd name="T74" fmla="*/ 356 w 564"/>
              <a:gd name="T75" fmla="*/ 43 h 1233"/>
              <a:gd name="T76" fmla="*/ 256 w 564"/>
              <a:gd name="T77" fmla="*/ 2 h 1233"/>
              <a:gd name="T78" fmla="*/ 218 w 564"/>
              <a:gd name="T79" fmla="*/ 72 h 1233"/>
              <a:gd name="T80" fmla="*/ 96 w 564"/>
              <a:gd name="T81" fmla="*/ 156 h 1233"/>
              <a:gd name="T82" fmla="*/ 58 w 564"/>
              <a:gd name="T83" fmla="*/ 262 h 1233"/>
              <a:gd name="T84" fmla="*/ 168 w 564"/>
              <a:gd name="T85" fmla="*/ 272 h 1233"/>
              <a:gd name="T86" fmla="*/ 165 w 564"/>
              <a:gd name="T87" fmla="*/ 326 h 1233"/>
              <a:gd name="T88" fmla="*/ 359 w 564"/>
              <a:gd name="T89" fmla="*/ 396 h 1233"/>
              <a:gd name="T90" fmla="*/ 333 w 564"/>
              <a:gd name="T91" fmla="*/ 456 h 1233"/>
              <a:gd name="T92" fmla="*/ 309 w 564"/>
              <a:gd name="T93" fmla="*/ 501 h 1233"/>
              <a:gd name="T94" fmla="*/ 261 w 564"/>
              <a:gd name="T95" fmla="*/ 486 h 1233"/>
              <a:gd name="T96" fmla="*/ 268 w 564"/>
              <a:gd name="T97" fmla="*/ 461 h 1233"/>
              <a:gd name="T98" fmla="*/ 254 w 564"/>
              <a:gd name="T99" fmla="*/ 449 h 1233"/>
              <a:gd name="T100" fmla="*/ 276 w 564"/>
              <a:gd name="T101" fmla="*/ 411 h 1233"/>
              <a:gd name="T102" fmla="*/ 283 w 564"/>
              <a:gd name="T103" fmla="*/ 392 h 1233"/>
              <a:gd name="T104" fmla="*/ 287 w 564"/>
              <a:gd name="T105" fmla="*/ 381 h 1233"/>
              <a:gd name="T106" fmla="*/ 290 w 564"/>
              <a:gd name="T107" fmla="*/ 356 h 1233"/>
              <a:gd name="T108" fmla="*/ 289 w 564"/>
              <a:gd name="T109" fmla="*/ 322 h 1233"/>
              <a:gd name="T110" fmla="*/ 268 w 564"/>
              <a:gd name="T111" fmla="*/ 279 h 1233"/>
              <a:gd name="T112" fmla="*/ 293 w 564"/>
              <a:gd name="T113" fmla="*/ 250 h 1233"/>
              <a:gd name="T114" fmla="*/ 397 w 564"/>
              <a:gd name="T115" fmla="*/ 432 h 1233"/>
              <a:gd name="T116" fmla="*/ 391 w 564"/>
              <a:gd name="T117" fmla="*/ 444 h 1233"/>
              <a:gd name="T118" fmla="*/ 392 w 564"/>
              <a:gd name="T119" fmla="*/ 426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4" h="1233">
                <a:moveTo>
                  <a:pt x="129" y="419"/>
                </a:moveTo>
                <a:lnTo>
                  <a:pt x="129" y="419"/>
                </a:lnTo>
                <a:lnTo>
                  <a:pt x="133" y="418"/>
                </a:lnTo>
                <a:lnTo>
                  <a:pt x="129" y="419"/>
                </a:lnTo>
                <a:close/>
                <a:moveTo>
                  <a:pt x="151" y="404"/>
                </a:moveTo>
                <a:lnTo>
                  <a:pt x="151" y="404"/>
                </a:lnTo>
                <a:lnTo>
                  <a:pt x="147" y="410"/>
                </a:lnTo>
                <a:lnTo>
                  <a:pt x="142" y="413"/>
                </a:lnTo>
                <a:lnTo>
                  <a:pt x="138" y="416"/>
                </a:lnTo>
                <a:lnTo>
                  <a:pt x="133" y="418"/>
                </a:lnTo>
                <a:lnTo>
                  <a:pt x="148" y="415"/>
                </a:lnTo>
                <a:lnTo>
                  <a:pt x="148" y="415"/>
                </a:lnTo>
                <a:lnTo>
                  <a:pt x="140" y="435"/>
                </a:lnTo>
                <a:lnTo>
                  <a:pt x="140" y="435"/>
                </a:lnTo>
                <a:lnTo>
                  <a:pt x="129" y="455"/>
                </a:lnTo>
                <a:lnTo>
                  <a:pt x="126" y="466"/>
                </a:lnTo>
                <a:lnTo>
                  <a:pt x="123" y="475"/>
                </a:lnTo>
                <a:lnTo>
                  <a:pt x="123" y="475"/>
                </a:lnTo>
                <a:lnTo>
                  <a:pt x="123" y="480"/>
                </a:lnTo>
                <a:lnTo>
                  <a:pt x="123" y="482"/>
                </a:lnTo>
                <a:lnTo>
                  <a:pt x="126" y="487"/>
                </a:lnTo>
                <a:lnTo>
                  <a:pt x="129" y="488"/>
                </a:lnTo>
                <a:lnTo>
                  <a:pt x="130" y="488"/>
                </a:lnTo>
                <a:lnTo>
                  <a:pt x="130" y="488"/>
                </a:lnTo>
                <a:lnTo>
                  <a:pt x="127" y="532"/>
                </a:lnTo>
                <a:lnTo>
                  <a:pt x="125" y="567"/>
                </a:lnTo>
                <a:lnTo>
                  <a:pt x="122" y="594"/>
                </a:lnTo>
                <a:lnTo>
                  <a:pt x="122" y="594"/>
                </a:lnTo>
                <a:lnTo>
                  <a:pt x="120" y="629"/>
                </a:lnTo>
                <a:lnTo>
                  <a:pt x="115" y="687"/>
                </a:lnTo>
                <a:lnTo>
                  <a:pt x="109" y="745"/>
                </a:lnTo>
                <a:lnTo>
                  <a:pt x="107" y="767"/>
                </a:lnTo>
                <a:lnTo>
                  <a:pt x="104" y="781"/>
                </a:lnTo>
                <a:lnTo>
                  <a:pt x="104" y="781"/>
                </a:lnTo>
                <a:lnTo>
                  <a:pt x="102" y="790"/>
                </a:lnTo>
                <a:lnTo>
                  <a:pt x="101" y="805"/>
                </a:lnTo>
                <a:lnTo>
                  <a:pt x="96" y="837"/>
                </a:lnTo>
                <a:lnTo>
                  <a:pt x="94" y="866"/>
                </a:lnTo>
                <a:lnTo>
                  <a:pt x="92" y="879"/>
                </a:lnTo>
                <a:lnTo>
                  <a:pt x="92" y="879"/>
                </a:lnTo>
                <a:lnTo>
                  <a:pt x="101" y="885"/>
                </a:lnTo>
                <a:lnTo>
                  <a:pt x="107" y="889"/>
                </a:lnTo>
                <a:lnTo>
                  <a:pt x="111" y="891"/>
                </a:lnTo>
                <a:lnTo>
                  <a:pt x="111" y="891"/>
                </a:lnTo>
                <a:lnTo>
                  <a:pt x="120" y="892"/>
                </a:lnTo>
                <a:lnTo>
                  <a:pt x="130" y="892"/>
                </a:lnTo>
                <a:lnTo>
                  <a:pt x="146" y="892"/>
                </a:lnTo>
                <a:lnTo>
                  <a:pt x="146" y="892"/>
                </a:lnTo>
                <a:lnTo>
                  <a:pt x="148" y="905"/>
                </a:lnTo>
                <a:lnTo>
                  <a:pt x="149" y="917"/>
                </a:lnTo>
                <a:lnTo>
                  <a:pt x="151" y="928"/>
                </a:lnTo>
                <a:lnTo>
                  <a:pt x="151" y="928"/>
                </a:lnTo>
                <a:lnTo>
                  <a:pt x="149" y="936"/>
                </a:lnTo>
                <a:lnTo>
                  <a:pt x="148" y="940"/>
                </a:lnTo>
                <a:lnTo>
                  <a:pt x="146" y="942"/>
                </a:lnTo>
                <a:lnTo>
                  <a:pt x="145" y="944"/>
                </a:lnTo>
                <a:lnTo>
                  <a:pt x="145" y="944"/>
                </a:lnTo>
                <a:lnTo>
                  <a:pt x="145" y="950"/>
                </a:lnTo>
                <a:lnTo>
                  <a:pt x="146" y="957"/>
                </a:lnTo>
                <a:lnTo>
                  <a:pt x="147" y="963"/>
                </a:lnTo>
                <a:lnTo>
                  <a:pt x="147" y="967"/>
                </a:lnTo>
                <a:lnTo>
                  <a:pt x="147" y="967"/>
                </a:lnTo>
                <a:lnTo>
                  <a:pt x="135" y="982"/>
                </a:lnTo>
                <a:lnTo>
                  <a:pt x="123" y="994"/>
                </a:lnTo>
                <a:lnTo>
                  <a:pt x="111" y="1005"/>
                </a:lnTo>
                <a:lnTo>
                  <a:pt x="111" y="1005"/>
                </a:lnTo>
                <a:lnTo>
                  <a:pt x="106" y="1010"/>
                </a:lnTo>
                <a:lnTo>
                  <a:pt x="102" y="1016"/>
                </a:lnTo>
                <a:lnTo>
                  <a:pt x="94" y="1027"/>
                </a:lnTo>
                <a:lnTo>
                  <a:pt x="89" y="1035"/>
                </a:lnTo>
                <a:lnTo>
                  <a:pt x="83" y="1043"/>
                </a:lnTo>
                <a:lnTo>
                  <a:pt x="76" y="1051"/>
                </a:lnTo>
                <a:lnTo>
                  <a:pt x="65" y="1061"/>
                </a:lnTo>
                <a:lnTo>
                  <a:pt x="65" y="1061"/>
                </a:lnTo>
                <a:lnTo>
                  <a:pt x="50" y="1076"/>
                </a:lnTo>
                <a:lnTo>
                  <a:pt x="46" y="1081"/>
                </a:lnTo>
                <a:lnTo>
                  <a:pt x="44" y="1084"/>
                </a:lnTo>
                <a:lnTo>
                  <a:pt x="42" y="1090"/>
                </a:lnTo>
                <a:lnTo>
                  <a:pt x="40" y="1094"/>
                </a:lnTo>
                <a:lnTo>
                  <a:pt x="37" y="1100"/>
                </a:lnTo>
                <a:lnTo>
                  <a:pt x="37" y="1100"/>
                </a:lnTo>
                <a:lnTo>
                  <a:pt x="31" y="1108"/>
                </a:lnTo>
                <a:lnTo>
                  <a:pt x="30" y="1112"/>
                </a:lnTo>
                <a:lnTo>
                  <a:pt x="30" y="1114"/>
                </a:lnTo>
                <a:lnTo>
                  <a:pt x="31" y="1116"/>
                </a:lnTo>
                <a:lnTo>
                  <a:pt x="31" y="1121"/>
                </a:lnTo>
                <a:lnTo>
                  <a:pt x="31" y="1121"/>
                </a:lnTo>
                <a:lnTo>
                  <a:pt x="28" y="1125"/>
                </a:lnTo>
                <a:lnTo>
                  <a:pt x="27" y="1126"/>
                </a:lnTo>
                <a:lnTo>
                  <a:pt x="24" y="1126"/>
                </a:lnTo>
                <a:lnTo>
                  <a:pt x="20" y="1127"/>
                </a:lnTo>
                <a:lnTo>
                  <a:pt x="20" y="1127"/>
                </a:lnTo>
                <a:lnTo>
                  <a:pt x="2" y="1135"/>
                </a:lnTo>
                <a:lnTo>
                  <a:pt x="2" y="1135"/>
                </a:lnTo>
                <a:lnTo>
                  <a:pt x="1" y="1137"/>
                </a:lnTo>
                <a:lnTo>
                  <a:pt x="0" y="1138"/>
                </a:lnTo>
                <a:lnTo>
                  <a:pt x="0" y="1142"/>
                </a:lnTo>
                <a:lnTo>
                  <a:pt x="6" y="1160"/>
                </a:lnTo>
                <a:lnTo>
                  <a:pt x="6" y="1160"/>
                </a:lnTo>
                <a:lnTo>
                  <a:pt x="8" y="1167"/>
                </a:lnTo>
                <a:lnTo>
                  <a:pt x="12" y="1173"/>
                </a:lnTo>
                <a:lnTo>
                  <a:pt x="17" y="1178"/>
                </a:lnTo>
                <a:lnTo>
                  <a:pt x="21" y="1184"/>
                </a:lnTo>
                <a:lnTo>
                  <a:pt x="33" y="1195"/>
                </a:lnTo>
                <a:lnTo>
                  <a:pt x="45" y="1206"/>
                </a:lnTo>
                <a:lnTo>
                  <a:pt x="45" y="1206"/>
                </a:lnTo>
                <a:lnTo>
                  <a:pt x="56" y="1217"/>
                </a:lnTo>
                <a:lnTo>
                  <a:pt x="63" y="1224"/>
                </a:lnTo>
                <a:lnTo>
                  <a:pt x="69" y="1228"/>
                </a:lnTo>
                <a:lnTo>
                  <a:pt x="75" y="1229"/>
                </a:lnTo>
                <a:lnTo>
                  <a:pt x="75" y="1229"/>
                </a:lnTo>
                <a:lnTo>
                  <a:pt x="96" y="1231"/>
                </a:lnTo>
                <a:lnTo>
                  <a:pt x="107" y="1231"/>
                </a:lnTo>
                <a:lnTo>
                  <a:pt x="115" y="1230"/>
                </a:lnTo>
                <a:lnTo>
                  <a:pt x="115" y="1230"/>
                </a:lnTo>
                <a:lnTo>
                  <a:pt x="119" y="1229"/>
                </a:lnTo>
                <a:lnTo>
                  <a:pt x="121" y="1225"/>
                </a:lnTo>
                <a:lnTo>
                  <a:pt x="122" y="1221"/>
                </a:lnTo>
                <a:lnTo>
                  <a:pt x="122" y="1217"/>
                </a:lnTo>
                <a:lnTo>
                  <a:pt x="122" y="1217"/>
                </a:lnTo>
                <a:lnTo>
                  <a:pt x="120" y="1214"/>
                </a:lnTo>
                <a:lnTo>
                  <a:pt x="116" y="1210"/>
                </a:lnTo>
                <a:lnTo>
                  <a:pt x="107" y="1203"/>
                </a:lnTo>
                <a:lnTo>
                  <a:pt x="107" y="1203"/>
                </a:lnTo>
                <a:lnTo>
                  <a:pt x="103" y="1198"/>
                </a:lnTo>
                <a:lnTo>
                  <a:pt x="98" y="1192"/>
                </a:lnTo>
                <a:lnTo>
                  <a:pt x="92" y="1179"/>
                </a:lnTo>
                <a:lnTo>
                  <a:pt x="92" y="1179"/>
                </a:lnTo>
                <a:lnTo>
                  <a:pt x="91" y="1174"/>
                </a:lnTo>
                <a:lnTo>
                  <a:pt x="92" y="1167"/>
                </a:lnTo>
                <a:lnTo>
                  <a:pt x="94" y="1157"/>
                </a:lnTo>
                <a:lnTo>
                  <a:pt x="94" y="1157"/>
                </a:lnTo>
                <a:lnTo>
                  <a:pt x="94" y="1153"/>
                </a:lnTo>
                <a:lnTo>
                  <a:pt x="95" y="1151"/>
                </a:lnTo>
                <a:lnTo>
                  <a:pt x="96" y="1148"/>
                </a:lnTo>
                <a:lnTo>
                  <a:pt x="96" y="1148"/>
                </a:lnTo>
                <a:lnTo>
                  <a:pt x="97" y="1147"/>
                </a:lnTo>
                <a:lnTo>
                  <a:pt x="98" y="1144"/>
                </a:lnTo>
                <a:lnTo>
                  <a:pt x="98" y="1144"/>
                </a:lnTo>
                <a:lnTo>
                  <a:pt x="100" y="1138"/>
                </a:lnTo>
                <a:lnTo>
                  <a:pt x="103" y="1133"/>
                </a:lnTo>
                <a:lnTo>
                  <a:pt x="103" y="1133"/>
                </a:lnTo>
                <a:lnTo>
                  <a:pt x="107" y="1127"/>
                </a:lnTo>
                <a:lnTo>
                  <a:pt x="110" y="1121"/>
                </a:lnTo>
                <a:lnTo>
                  <a:pt x="110" y="1121"/>
                </a:lnTo>
                <a:lnTo>
                  <a:pt x="116" y="1110"/>
                </a:lnTo>
                <a:lnTo>
                  <a:pt x="116" y="1110"/>
                </a:lnTo>
                <a:lnTo>
                  <a:pt x="151" y="1069"/>
                </a:lnTo>
                <a:lnTo>
                  <a:pt x="151" y="1069"/>
                </a:lnTo>
                <a:lnTo>
                  <a:pt x="164" y="1056"/>
                </a:lnTo>
                <a:lnTo>
                  <a:pt x="184" y="1038"/>
                </a:lnTo>
                <a:lnTo>
                  <a:pt x="217" y="1010"/>
                </a:lnTo>
                <a:lnTo>
                  <a:pt x="217" y="1010"/>
                </a:lnTo>
                <a:lnTo>
                  <a:pt x="221" y="1006"/>
                </a:lnTo>
                <a:lnTo>
                  <a:pt x="224" y="1001"/>
                </a:lnTo>
                <a:lnTo>
                  <a:pt x="230" y="990"/>
                </a:lnTo>
                <a:lnTo>
                  <a:pt x="237" y="975"/>
                </a:lnTo>
                <a:lnTo>
                  <a:pt x="237" y="975"/>
                </a:lnTo>
                <a:lnTo>
                  <a:pt x="236" y="1008"/>
                </a:lnTo>
                <a:lnTo>
                  <a:pt x="236" y="1008"/>
                </a:lnTo>
                <a:lnTo>
                  <a:pt x="230" y="1051"/>
                </a:lnTo>
                <a:lnTo>
                  <a:pt x="228" y="1084"/>
                </a:lnTo>
                <a:lnTo>
                  <a:pt x="226" y="1099"/>
                </a:lnTo>
                <a:lnTo>
                  <a:pt x="226" y="1110"/>
                </a:lnTo>
                <a:lnTo>
                  <a:pt x="226" y="1110"/>
                </a:lnTo>
                <a:lnTo>
                  <a:pt x="229" y="1127"/>
                </a:lnTo>
                <a:lnTo>
                  <a:pt x="231" y="1140"/>
                </a:lnTo>
                <a:lnTo>
                  <a:pt x="234" y="1155"/>
                </a:lnTo>
                <a:lnTo>
                  <a:pt x="234" y="1155"/>
                </a:lnTo>
                <a:lnTo>
                  <a:pt x="232" y="1160"/>
                </a:lnTo>
                <a:lnTo>
                  <a:pt x="231" y="1165"/>
                </a:lnTo>
                <a:lnTo>
                  <a:pt x="229" y="1174"/>
                </a:lnTo>
                <a:lnTo>
                  <a:pt x="229" y="1174"/>
                </a:lnTo>
                <a:lnTo>
                  <a:pt x="226" y="1180"/>
                </a:lnTo>
                <a:lnTo>
                  <a:pt x="226" y="1187"/>
                </a:lnTo>
                <a:lnTo>
                  <a:pt x="226" y="1199"/>
                </a:lnTo>
                <a:lnTo>
                  <a:pt x="226" y="1199"/>
                </a:lnTo>
                <a:lnTo>
                  <a:pt x="228" y="1203"/>
                </a:lnTo>
                <a:lnTo>
                  <a:pt x="229" y="1206"/>
                </a:lnTo>
                <a:lnTo>
                  <a:pt x="231" y="1208"/>
                </a:lnTo>
                <a:lnTo>
                  <a:pt x="231" y="1208"/>
                </a:lnTo>
                <a:lnTo>
                  <a:pt x="226" y="1221"/>
                </a:lnTo>
                <a:lnTo>
                  <a:pt x="226" y="1221"/>
                </a:lnTo>
                <a:lnTo>
                  <a:pt x="226" y="1223"/>
                </a:lnTo>
                <a:lnTo>
                  <a:pt x="228" y="1224"/>
                </a:lnTo>
                <a:lnTo>
                  <a:pt x="236" y="1228"/>
                </a:lnTo>
                <a:lnTo>
                  <a:pt x="236" y="1228"/>
                </a:lnTo>
                <a:lnTo>
                  <a:pt x="247" y="1230"/>
                </a:lnTo>
                <a:lnTo>
                  <a:pt x="260" y="1230"/>
                </a:lnTo>
                <a:lnTo>
                  <a:pt x="287" y="1231"/>
                </a:lnTo>
                <a:lnTo>
                  <a:pt x="287" y="1231"/>
                </a:lnTo>
                <a:lnTo>
                  <a:pt x="301" y="1233"/>
                </a:lnTo>
                <a:lnTo>
                  <a:pt x="319" y="1233"/>
                </a:lnTo>
                <a:lnTo>
                  <a:pt x="336" y="1231"/>
                </a:lnTo>
                <a:lnTo>
                  <a:pt x="349" y="1230"/>
                </a:lnTo>
                <a:lnTo>
                  <a:pt x="349" y="1230"/>
                </a:lnTo>
                <a:lnTo>
                  <a:pt x="357" y="1229"/>
                </a:lnTo>
                <a:lnTo>
                  <a:pt x="363" y="1227"/>
                </a:lnTo>
                <a:lnTo>
                  <a:pt x="368" y="1223"/>
                </a:lnTo>
                <a:lnTo>
                  <a:pt x="372" y="1217"/>
                </a:lnTo>
                <a:lnTo>
                  <a:pt x="372" y="1217"/>
                </a:lnTo>
                <a:lnTo>
                  <a:pt x="375" y="1211"/>
                </a:lnTo>
                <a:lnTo>
                  <a:pt x="373" y="1210"/>
                </a:lnTo>
                <a:lnTo>
                  <a:pt x="373" y="1209"/>
                </a:lnTo>
                <a:lnTo>
                  <a:pt x="371" y="1208"/>
                </a:lnTo>
                <a:lnTo>
                  <a:pt x="369" y="1206"/>
                </a:lnTo>
                <a:lnTo>
                  <a:pt x="369" y="1206"/>
                </a:lnTo>
                <a:lnTo>
                  <a:pt x="349" y="1198"/>
                </a:lnTo>
                <a:lnTo>
                  <a:pt x="331" y="1190"/>
                </a:lnTo>
                <a:lnTo>
                  <a:pt x="315" y="1180"/>
                </a:lnTo>
                <a:lnTo>
                  <a:pt x="315" y="1180"/>
                </a:lnTo>
                <a:lnTo>
                  <a:pt x="305" y="1172"/>
                </a:lnTo>
                <a:lnTo>
                  <a:pt x="299" y="1166"/>
                </a:lnTo>
                <a:lnTo>
                  <a:pt x="295" y="1163"/>
                </a:lnTo>
                <a:lnTo>
                  <a:pt x="295" y="1161"/>
                </a:lnTo>
                <a:lnTo>
                  <a:pt x="295" y="1161"/>
                </a:lnTo>
                <a:lnTo>
                  <a:pt x="301" y="1147"/>
                </a:lnTo>
                <a:lnTo>
                  <a:pt x="301" y="1147"/>
                </a:lnTo>
                <a:lnTo>
                  <a:pt x="302" y="1131"/>
                </a:lnTo>
                <a:lnTo>
                  <a:pt x="304" y="1095"/>
                </a:lnTo>
                <a:lnTo>
                  <a:pt x="306" y="1057"/>
                </a:lnTo>
                <a:lnTo>
                  <a:pt x="307" y="1035"/>
                </a:lnTo>
                <a:lnTo>
                  <a:pt x="307" y="1035"/>
                </a:lnTo>
                <a:lnTo>
                  <a:pt x="312" y="1013"/>
                </a:lnTo>
                <a:lnTo>
                  <a:pt x="314" y="1000"/>
                </a:lnTo>
                <a:lnTo>
                  <a:pt x="314" y="1000"/>
                </a:lnTo>
                <a:lnTo>
                  <a:pt x="318" y="995"/>
                </a:lnTo>
                <a:lnTo>
                  <a:pt x="322" y="988"/>
                </a:lnTo>
                <a:lnTo>
                  <a:pt x="322" y="988"/>
                </a:lnTo>
                <a:lnTo>
                  <a:pt x="325" y="982"/>
                </a:lnTo>
                <a:lnTo>
                  <a:pt x="326" y="974"/>
                </a:lnTo>
                <a:lnTo>
                  <a:pt x="327" y="962"/>
                </a:lnTo>
                <a:lnTo>
                  <a:pt x="325" y="947"/>
                </a:lnTo>
                <a:lnTo>
                  <a:pt x="325" y="947"/>
                </a:lnTo>
                <a:lnTo>
                  <a:pt x="306" y="831"/>
                </a:lnTo>
                <a:lnTo>
                  <a:pt x="306" y="831"/>
                </a:lnTo>
                <a:lnTo>
                  <a:pt x="309" y="831"/>
                </a:lnTo>
                <a:lnTo>
                  <a:pt x="317" y="828"/>
                </a:lnTo>
                <a:lnTo>
                  <a:pt x="317" y="828"/>
                </a:lnTo>
                <a:lnTo>
                  <a:pt x="319" y="826"/>
                </a:lnTo>
                <a:lnTo>
                  <a:pt x="320" y="822"/>
                </a:lnTo>
                <a:lnTo>
                  <a:pt x="321" y="819"/>
                </a:lnTo>
                <a:lnTo>
                  <a:pt x="322" y="815"/>
                </a:lnTo>
                <a:lnTo>
                  <a:pt x="322" y="815"/>
                </a:lnTo>
                <a:lnTo>
                  <a:pt x="314" y="789"/>
                </a:lnTo>
                <a:lnTo>
                  <a:pt x="306" y="765"/>
                </a:lnTo>
                <a:lnTo>
                  <a:pt x="306" y="765"/>
                </a:lnTo>
                <a:lnTo>
                  <a:pt x="312" y="762"/>
                </a:lnTo>
                <a:lnTo>
                  <a:pt x="315" y="760"/>
                </a:lnTo>
                <a:lnTo>
                  <a:pt x="319" y="757"/>
                </a:lnTo>
                <a:lnTo>
                  <a:pt x="319" y="757"/>
                </a:lnTo>
                <a:lnTo>
                  <a:pt x="319" y="755"/>
                </a:lnTo>
                <a:lnTo>
                  <a:pt x="318" y="754"/>
                </a:lnTo>
                <a:lnTo>
                  <a:pt x="311" y="746"/>
                </a:lnTo>
                <a:lnTo>
                  <a:pt x="311" y="746"/>
                </a:lnTo>
                <a:lnTo>
                  <a:pt x="308" y="742"/>
                </a:lnTo>
                <a:lnTo>
                  <a:pt x="305" y="735"/>
                </a:lnTo>
                <a:lnTo>
                  <a:pt x="301" y="725"/>
                </a:lnTo>
                <a:lnTo>
                  <a:pt x="298" y="714"/>
                </a:lnTo>
                <a:lnTo>
                  <a:pt x="294" y="703"/>
                </a:lnTo>
                <a:lnTo>
                  <a:pt x="293" y="691"/>
                </a:lnTo>
                <a:lnTo>
                  <a:pt x="292" y="679"/>
                </a:lnTo>
                <a:lnTo>
                  <a:pt x="292" y="668"/>
                </a:lnTo>
                <a:lnTo>
                  <a:pt x="292" y="668"/>
                </a:lnTo>
                <a:lnTo>
                  <a:pt x="294" y="607"/>
                </a:lnTo>
                <a:lnTo>
                  <a:pt x="294" y="607"/>
                </a:lnTo>
                <a:lnTo>
                  <a:pt x="298" y="604"/>
                </a:lnTo>
                <a:lnTo>
                  <a:pt x="302" y="601"/>
                </a:lnTo>
                <a:lnTo>
                  <a:pt x="302" y="601"/>
                </a:lnTo>
                <a:lnTo>
                  <a:pt x="306" y="597"/>
                </a:lnTo>
                <a:lnTo>
                  <a:pt x="311" y="591"/>
                </a:lnTo>
                <a:lnTo>
                  <a:pt x="326" y="569"/>
                </a:lnTo>
                <a:lnTo>
                  <a:pt x="326" y="569"/>
                </a:lnTo>
                <a:lnTo>
                  <a:pt x="331" y="562"/>
                </a:lnTo>
                <a:lnTo>
                  <a:pt x="337" y="550"/>
                </a:lnTo>
                <a:lnTo>
                  <a:pt x="349" y="524"/>
                </a:lnTo>
                <a:lnTo>
                  <a:pt x="360" y="500"/>
                </a:lnTo>
                <a:lnTo>
                  <a:pt x="368" y="486"/>
                </a:lnTo>
                <a:lnTo>
                  <a:pt x="368" y="486"/>
                </a:lnTo>
                <a:lnTo>
                  <a:pt x="371" y="482"/>
                </a:lnTo>
                <a:lnTo>
                  <a:pt x="371" y="481"/>
                </a:lnTo>
                <a:lnTo>
                  <a:pt x="370" y="481"/>
                </a:lnTo>
                <a:lnTo>
                  <a:pt x="369" y="479"/>
                </a:lnTo>
                <a:lnTo>
                  <a:pt x="369" y="479"/>
                </a:lnTo>
                <a:lnTo>
                  <a:pt x="368" y="476"/>
                </a:lnTo>
                <a:lnTo>
                  <a:pt x="366" y="475"/>
                </a:lnTo>
                <a:lnTo>
                  <a:pt x="364" y="475"/>
                </a:lnTo>
                <a:lnTo>
                  <a:pt x="383" y="456"/>
                </a:lnTo>
                <a:lnTo>
                  <a:pt x="383" y="456"/>
                </a:lnTo>
                <a:lnTo>
                  <a:pt x="389" y="457"/>
                </a:lnTo>
                <a:lnTo>
                  <a:pt x="395" y="456"/>
                </a:lnTo>
                <a:lnTo>
                  <a:pt x="400" y="454"/>
                </a:lnTo>
                <a:lnTo>
                  <a:pt x="400" y="454"/>
                </a:lnTo>
                <a:lnTo>
                  <a:pt x="403" y="450"/>
                </a:lnTo>
                <a:lnTo>
                  <a:pt x="405" y="443"/>
                </a:lnTo>
                <a:lnTo>
                  <a:pt x="407" y="435"/>
                </a:lnTo>
                <a:lnTo>
                  <a:pt x="407" y="425"/>
                </a:lnTo>
                <a:lnTo>
                  <a:pt x="407" y="425"/>
                </a:lnTo>
                <a:lnTo>
                  <a:pt x="404" y="417"/>
                </a:lnTo>
                <a:lnTo>
                  <a:pt x="402" y="415"/>
                </a:lnTo>
                <a:lnTo>
                  <a:pt x="400" y="415"/>
                </a:lnTo>
                <a:lnTo>
                  <a:pt x="395" y="415"/>
                </a:lnTo>
                <a:lnTo>
                  <a:pt x="395" y="415"/>
                </a:lnTo>
                <a:lnTo>
                  <a:pt x="392" y="415"/>
                </a:lnTo>
                <a:lnTo>
                  <a:pt x="391" y="416"/>
                </a:lnTo>
                <a:lnTo>
                  <a:pt x="391" y="416"/>
                </a:lnTo>
                <a:lnTo>
                  <a:pt x="390" y="417"/>
                </a:lnTo>
                <a:lnTo>
                  <a:pt x="390" y="417"/>
                </a:lnTo>
                <a:lnTo>
                  <a:pt x="390" y="418"/>
                </a:lnTo>
                <a:lnTo>
                  <a:pt x="390" y="419"/>
                </a:lnTo>
                <a:lnTo>
                  <a:pt x="390" y="419"/>
                </a:lnTo>
                <a:lnTo>
                  <a:pt x="389" y="419"/>
                </a:lnTo>
                <a:lnTo>
                  <a:pt x="389" y="418"/>
                </a:lnTo>
                <a:lnTo>
                  <a:pt x="390" y="417"/>
                </a:lnTo>
                <a:lnTo>
                  <a:pt x="390" y="417"/>
                </a:lnTo>
                <a:lnTo>
                  <a:pt x="390" y="417"/>
                </a:lnTo>
                <a:lnTo>
                  <a:pt x="391" y="416"/>
                </a:lnTo>
                <a:lnTo>
                  <a:pt x="391" y="416"/>
                </a:lnTo>
                <a:lnTo>
                  <a:pt x="389" y="410"/>
                </a:lnTo>
                <a:lnTo>
                  <a:pt x="389" y="410"/>
                </a:lnTo>
                <a:lnTo>
                  <a:pt x="388" y="407"/>
                </a:lnTo>
                <a:lnTo>
                  <a:pt x="386" y="407"/>
                </a:lnTo>
                <a:lnTo>
                  <a:pt x="381" y="409"/>
                </a:lnTo>
                <a:lnTo>
                  <a:pt x="381" y="409"/>
                </a:lnTo>
                <a:lnTo>
                  <a:pt x="376" y="410"/>
                </a:lnTo>
                <a:lnTo>
                  <a:pt x="373" y="412"/>
                </a:lnTo>
                <a:lnTo>
                  <a:pt x="369" y="415"/>
                </a:lnTo>
                <a:lnTo>
                  <a:pt x="369" y="415"/>
                </a:lnTo>
                <a:lnTo>
                  <a:pt x="369" y="413"/>
                </a:lnTo>
                <a:lnTo>
                  <a:pt x="370" y="409"/>
                </a:lnTo>
                <a:lnTo>
                  <a:pt x="373" y="399"/>
                </a:lnTo>
                <a:lnTo>
                  <a:pt x="373" y="399"/>
                </a:lnTo>
                <a:lnTo>
                  <a:pt x="375" y="397"/>
                </a:lnTo>
                <a:lnTo>
                  <a:pt x="377" y="394"/>
                </a:lnTo>
                <a:lnTo>
                  <a:pt x="383" y="392"/>
                </a:lnTo>
                <a:lnTo>
                  <a:pt x="383" y="392"/>
                </a:lnTo>
                <a:lnTo>
                  <a:pt x="385" y="390"/>
                </a:lnTo>
                <a:lnTo>
                  <a:pt x="384" y="388"/>
                </a:lnTo>
                <a:lnTo>
                  <a:pt x="382" y="385"/>
                </a:lnTo>
                <a:lnTo>
                  <a:pt x="382" y="385"/>
                </a:lnTo>
                <a:lnTo>
                  <a:pt x="381" y="384"/>
                </a:lnTo>
                <a:lnTo>
                  <a:pt x="377" y="384"/>
                </a:lnTo>
                <a:lnTo>
                  <a:pt x="368" y="388"/>
                </a:lnTo>
                <a:lnTo>
                  <a:pt x="360" y="365"/>
                </a:lnTo>
                <a:lnTo>
                  <a:pt x="358" y="362"/>
                </a:lnTo>
                <a:lnTo>
                  <a:pt x="322" y="243"/>
                </a:lnTo>
                <a:lnTo>
                  <a:pt x="324" y="243"/>
                </a:lnTo>
                <a:lnTo>
                  <a:pt x="324" y="243"/>
                </a:lnTo>
                <a:lnTo>
                  <a:pt x="368" y="233"/>
                </a:lnTo>
                <a:lnTo>
                  <a:pt x="403" y="227"/>
                </a:lnTo>
                <a:lnTo>
                  <a:pt x="434" y="222"/>
                </a:lnTo>
                <a:lnTo>
                  <a:pt x="434" y="222"/>
                </a:lnTo>
                <a:lnTo>
                  <a:pt x="437" y="219"/>
                </a:lnTo>
                <a:lnTo>
                  <a:pt x="449" y="208"/>
                </a:lnTo>
                <a:lnTo>
                  <a:pt x="467" y="194"/>
                </a:lnTo>
                <a:lnTo>
                  <a:pt x="478" y="187"/>
                </a:lnTo>
                <a:lnTo>
                  <a:pt x="490" y="179"/>
                </a:lnTo>
                <a:lnTo>
                  <a:pt x="490" y="179"/>
                </a:lnTo>
                <a:lnTo>
                  <a:pt x="503" y="173"/>
                </a:lnTo>
                <a:lnTo>
                  <a:pt x="516" y="167"/>
                </a:lnTo>
                <a:lnTo>
                  <a:pt x="541" y="156"/>
                </a:lnTo>
                <a:lnTo>
                  <a:pt x="564" y="148"/>
                </a:lnTo>
                <a:lnTo>
                  <a:pt x="564" y="148"/>
                </a:lnTo>
                <a:lnTo>
                  <a:pt x="560" y="141"/>
                </a:lnTo>
                <a:lnTo>
                  <a:pt x="545" y="123"/>
                </a:lnTo>
                <a:lnTo>
                  <a:pt x="545" y="123"/>
                </a:lnTo>
                <a:lnTo>
                  <a:pt x="539" y="115"/>
                </a:lnTo>
                <a:lnTo>
                  <a:pt x="535" y="107"/>
                </a:lnTo>
                <a:lnTo>
                  <a:pt x="533" y="103"/>
                </a:lnTo>
                <a:lnTo>
                  <a:pt x="533" y="103"/>
                </a:lnTo>
                <a:lnTo>
                  <a:pt x="519" y="94"/>
                </a:lnTo>
                <a:lnTo>
                  <a:pt x="486" y="77"/>
                </a:lnTo>
                <a:lnTo>
                  <a:pt x="466" y="66"/>
                </a:lnTo>
                <a:lnTo>
                  <a:pt x="445" y="57"/>
                </a:lnTo>
                <a:lnTo>
                  <a:pt x="424" y="49"/>
                </a:lnTo>
                <a:lnTo>
                  <a:pt x="408" y="46"/>
                </a:lnTo>
                <a:lnTo>
                  <a:pt x="408" y="46"/>
                </a:lnTo>
                <a:lnTo>
                  <a:pt x="392" y="43"/>
                </a:lnTo>
                <a:lnTo>
                  <a:pt x="378" y="42"/>
                </a:lnTo>
                <a:lnTo>
                  <a:pt x="356" y="43"/>
                </a:lnTo>
                <a:lnTo>
                  <a:pt x="339" y="45"/>
                </a:lnTo>
                <a:lnTo>
                  <a:pt x="333" y="46"/>
                </a:lnTo>
                <a:lnTo>
                  <a:pt x="333" y="46"/>
                </a:lnTo>
                <a:lnTo>
                  <a:pt x="318" y="46"/>
                </a:lnTo>
                <a:lnTo>
                  <a:pt x="318" y="46"/>
                </a:lnTo>
                <a:lnTo>
                  <a:pt x="307" y="47"/>
                </a:lnTo>
                <a:lnTo>
                  <a:pt x="294" y="49"/>
                </a:lnTo>
                <a:lnTo>
                  <a:pt x="280" y="53"/>
                </a:lnTo>
                <a:lnTo>
                  <a:pt x="262" y="0"/>
                </a:lnTo>
                <a:lnTo>
                  <a:pt x="256" y="2"/>
                </a:lnTo>
                <a:lnTo>
                  <a:pt x="269" y="58"/>
                </a:lnTo>
                <a:lnTo>
                  <a:pt x="269" y="58"/>
                </a:lnTo>
                <a:lnTo>
                  <a:pt x="261" y="59"/>
                </a:lnTo>
                <a:lnTo>
                  <a:pt x="235" y="65"/>
                </a:lnTo>
                <a:lnTo>
                  <a:pt x="235" y="65"/>
                </a:lnTo>
                <a:lnTo>
                  <a:pt x="222" y="70"/>
                </a:lnTo>
                <a:lnTo>
                  <a:pt x="217" y="72"/>
                </a:lnTo>
                <a:lnTo>
                  <a:pt x="217" y="72"/>
                </a:lnTo>
                <a:lnTo>
                  <a:pt x="217" y="72"/>
                </a:lnTo>
                <a:lnTo>
                  <a:pt x="218" y="72"/>
                </a:lnTo>
                <a:lnTo>
                  <a:pt x="218" y="72"/>
                </a:lnTo>
                <a:lnTo>
                  <a:pt x="209" y="75"/>
                </a:lnTo>
                <a:lnTo>
                  <a:pt x="186" y="85"/>
                </a:lnTo>
                <a:lnTo>
                  <a:pt x="172" y="93"/>
                </a:lnTo>
                <a:lnTo>
                  <a:pt x="157" y="103"/>
                </a:lnTo>
                <a:lnTo>
                  <a:pt x="141" y="113"/>
                </a:lnTo>
                <a:lnTo>
                  <a:pt x="125" y="125"/>
                </a:lnTo>
                <a:lnTo>
                  <a:pt x="125" y="125"/>
                </a:lnTo>
                <a:lnTo>
                  <a:pt x="110" y="139"/>
                </a:lnTo>
                <a:lnTo>
                  <a:pt x="96" y="156"/>
                </a:lnTo>
                <a:lnTo>
                  <a:pt x="83" y="173"/>
                </a:lnTo>
                <a:lnTo>
                  <a:pt x="72" y="189"/>
                </a:lnTo>
                <a:lnTo>
                  <a:pt x="56" y="215"/>
                </a:lnTo>
                <a:lnTo>
                  <a:pt x="49" y="226"/>
                </a:lnTo>
                <a:lnTo>
                  <a:pt x="49" y="226"/>
                </a:lnTo>
                <a:lnTo>
                  <a:pt x="52" y="233"/>
                </a:lnTo>
                <a:lnTo>
                  <a:pt x="55" y="241"/>
                </a:lnTo>
                <a:lnTo>
                  <a:pt x="57" y="251"/>
                </a:lnTo>
                <a:lnTo>
                  <a:pt x="57" y="251"/>
                </a:lnTo>
                <a:lnTo>
                  <a:pt x="58" y="262"/>
                </a:lnTo>
                <a:lnTo>
                  <a:pt x="57" y="271"/>
                </a:lnTo>
                <a:lnTo>
                  <a:pt x="55" y="279"/>
                </a:lnTo>
                <a:lnTo>
                  <a:pt x="55" y="279"/>
                </a:lnTo>
                <a:lnTo>
                  <a:pt x="77" y="275"/>
                </a:lnTo>
                <a:lnTo>
                  <a:pt x="100" y="271"/>
                </a:lnTo>
                <a:lnTo>
                  <a:pt x="111" y="270"/>
                </a:lnTo>
                <a:lnTo>
                  <a:pt x="123" y="270"/>
                </a:lnTo>
                <a:lnTo>
                  <a:pt x="123" y="270"/>
                </a:lnTo>
                <a:lnTo>
                  <a:pt x="147" y="270"/>
                </a:lnTo>
                <a:lnTo>
                  <a:pt x="168" y="272"/>
                </a:lnTo>
                <a:lnTo>
                  <a:pt x="191" y="273"/>
                </a:lnTo>
                <a:lnTo>
                  <a:pt x="200" y="275"/>
                </a:lnTo>
                <a:lnTo>
                  <a:pt x="200" y="275"/>
                </a:lnTo>
                <a:lnTo>
                  <a:pt x="187" y="284"/>
                </a:lnTo>
                <a:lnTo>
                  <a:pt x="177" y="292"/>
                </a:lnTo>
                <a:lnTo>
                  <a:pt x="171" y="300"/>
                </a:lnTo>
                <a:lnTo>
                  <a:pt x="171" y="300"/>
                </a:lnTo>
                <a:lnTo>
                  <a:pt x="168" y="303"/>
                </a:lnTo>
                <a:lnTo>
                  <a:pt x="167" y="310"/>
                </a:lnTo>
                <a:lnTo>
                  <a:pt x="165" y="326"/>
                </a:lnTo>
                <a:lnTo>
                  <a:pt x="164" y="347"/>
                </a:lnTo>
                <a:lnTo>
                  <a:pt x="164" y="347"/>
                </a:lnTo>
                <a:lnTo>
                  <a:pt x="164" y="354"/>
                </a:lnTo>
                <a:lnTo>
                  <a:pt x="161" y="371"/>
                </a:lnTo>
                <a:lnTo>
                  <a:pt x="157" y="388"/>
                </a:lnTo>
                <a:lnTo>
                  <a:pt x="154" y="397"/>
                </a:lnTo>
                <a:lnTo>
                  <a:pt x="151" y="404"/>
                </a:lnTo>
                <a:lnTo>
                  <a:pt x="151" y="404"/>
                </a:lnTo>
                <a:close/>
                <a:moveTo>
                  <a:pt x="359" y="396"/>
                </a:moveTo>
                <a:lnTo>
                  <a:pt x="359" y="396"/>
                </a:lnTo>
                <a:lnTo>
                  <a:pt x="357" y="398"/>
                </a:lnTo>
                <a:lnTo>
                  <a:pt x="357" y="398"/>
                </a:lnTo>
                <a:lnTo>
                  <a:pt x="357" y="398"/>
                </a:lnTo>
                <a:lnTo>
                  <a:pt x="353" y="407"/>
                </a:lnTo>
                <a:lnTo>
                  <a:pt x="353" y="407"/>
                </a:lnTo>
                <a:lnTo>
                  <a:pt x="349" y="417"/>
                </a:lnTo>
                <a:lnTo>
                  <a:pt x="349" y="417"/>
                </a:lnTo>
                <a:lnTo>
                  <a:pt x="345" y="433"/>
                </a:lnTo>
                <a:lnTo>
                  <a:pt x="345" y="433"/>
                </a:lnTo>
                <a:lnTo>
                  <a:pt x="333" y="456"/>
                </a:lnTo>
                <a:lnTo>
                  <a:pt x="333" y="456"/>
                </a:lnTo>
                <a:lnTo>
                  <a:pt x="332" y="457"/>
                </a:lnTo>
                <a:lnTo>
                  <a:pt x="331" y="457"/>
                </a:lnTo>
                <a:lnTo>
                  <a:pt x="331" y="457"/>
                </a:lnTo>
                <a:lnTo>
                  <a:pt x="317" y="480"/>
                </a:lnTo>
                <a:lnTo>
                  <a:pt x="317" y="480"/>
                </a:lnTo>
                <a:lnTo>
                  <a:pt x="313" y="486"/>
                </a:lnTo>
                <a:lnTo>
                  <a:pt x="312" y="490"/>
                </a:lnTo>
                <a:lnTo>
                  <a:pt x="309" y="501"/>
                </a:lnTo>
                <a:lnTo>
                  <a:pt x="309" y="501"/>
                </a:lnTo>
                <a:lnTo>
                  <a:pt x="308" y="505"/>
                </a:lnTo>
                <a:lnTo>
                  <a:pt x="305" y="508"/>
                </a:lnTo>
                <a:lnTo>
                  <a:pt x="298" y="518"/>
                </a:lnTo>
                <a:lnTo>
                  <a:pt x="286" y="530"/>
                </a:lnTo>
                <a:lnTo>
                  <a:pt x="286" y="530"/>
                </a:lnTo>
                <a:lnTo>
                  <a:pt x="279" y="518"/>
                </a:lnTo>
                <a:lnTo>
                  <a:pt x="267" y="501"/>
                </a:lnTo>
                <a:lnTo>
                  <a:pt x="267" y="501"/>
                </a:lnTo>
                <a:lnTo>
                  <a:pt x="263" y="492"/>
                </a:lnTo>
                <a:lnTo>
                  <a:pt x="261" y="486"/>
                </a:lnTo>
                <a:lnTo>
                  <a:pt x="261" y="486"/>
                </a:lnTo>
                <a:lnTo>
                  <a:pt x="254" y="471"/>
                </a:lnTo>
                <a:lnTo>
                  <a:pt x="254" y="471"/>
                </a:lnTo>
                <a:lnTo>
                  <a:pt x="253" y="468"/>
                </a:lnTo>
                <a:lnTo>
                  <a:pt x="251" y="463"/>
                </a:lnTo>
                <a:lnTo>
                  <a:pt x="250" y="457"/>
                </a:lnTo>
                <a:lnTo>
                  <a:pt x="250" y="457"/>
                </a:lnTo>
                <a:lnTo>
                  <a:pt x="256" y="458"/>
                </a:lnTo>
                <a:lnTo>
                  <a:pt x="261" y="460"/>
                </a:lnTo>
                <a:lnTo>
                  <a:pt x="268" y="461"/>
                </a:lnTo>
                <a:lnTo>
                  <a:pt x="268" y="461"/>
                </a:lnTo>
                <a:lnTo>
                  <a:pt x="274" y="460"/>
                </a:lnTo>
                <a:lnTo>
                  <a:pt x="277" y="460"/>
                </a:lnTo>
                <a:lnTo>
                  <a:pt x="280" y="457"/>
                </a:lnTo>
                <a:lnTo>
                  <a:pt x="280" y="457"/>
                </a:lnTo>
                <a:lnTo>
                  <a:pt x="273" y="457"/>
                </a:lnTo>
                <a:lnTo>
                  <a:pt x="266" y="456"/>
                </a:lnTo>
                <a:lnTo>
                  <a:pt x="260" y="452"/>
                </a:lnTo>
                <a:lnTo>
                  <a:pt x="260" y="452"/>
                </a:lnTo>
                <a:lnTo>
                  <a:pt x="254" y="449"/>
                </a:lnTo>
                <a:lnTo>
                  <a:pt x="250" y="443"/>
                </a:lnTo>
                <a:lnTo>
                  <a:pt x="245" y="435"/>
                </a:lnTo>
                <a:lnTo>
                  <a:pt x="245" y="435"/>
                </a:lnTo>
                <a:lnTo>
                  <a:pt x="245" y="432"/>
                </a:lnTo>
                <a:lnTo>
                  <a:pt x="247" y="430"/>
                </a:lnTo>
                <a:lnTo>
                  <a:pt x="249" y="425"/>
                </a:lnTo>
                <a:lnTo>
                  <a:pt x="254" y="418"/>
                </a:lnTo>
                <a:lnTo>
                  <a:pt x="254" y="418"/>
                </a:lnTo>
                <a:lnTo>
                  <a:pt x="263" y="416"/>
                </a:lnTo>
                <a:lnTo>
                  <a:pt x="276" y="411"/>
                </a:lnTo>
                <a:lnTo>
                  <a:pt x="276" y="411"/>
                </a:lnTo>
                <a:lnTo>
                  <a:pt x="279" y="410"/>
                </a:lnTo>
                <a:lnTo>
                  <a:pt x="279" y="407"/>
                </a:lnTo>
                <a:lnTo>
                  <a:pt x="279" y="405"/>
                </a:lnTo>
                <a:lnTo>
                  <a:pt x="279" y="399"/>
                </a:lnTo>
                <a:lnTo>
                  <a:pt x="279" y="399"/>
                </a:lnTo>
                <a:lnTo>
                  <a:pt x="280" y="396"/>
                </a:lnTo>
                <a:lnTo>
                  <a:pt x="281" y="394"/>
                </a:lnTo>
                <a:lnTo>
                  <a:pt x="282" y="393"/>
                </a:lnTo>
                <a:lnTo>
                  <a:pt x="283" y="392"/>
                </a:lnTo>
                <a:lnTo>
                  <a:pt x="283" y="392"/>
                </a:lnTo>
                <a:lnTo>
                  <a:pt x="283" y="388"/>
                </a:lnTo>
                <a:lnTo>
                  <a:pt x="282" y="386"/>
                </a:lnTo>
                <a:lnTo>
                  <a:pt x="282" y="386"/>
                </a:lnTo>
                <a:lnTo>
                  <a:pt x="282" y="385"/>
                </a:lnTo>
                <a:lnTo>
                  <a:pt x="283" y="384"/>
                </a:lnTo>
                <a:lnTo>
                  <a:pt x="285" y="384"/>
                </a:lnTo>
                <a:lnTo>
                  <a:pt x="286" y="383"/>
                </a:lnTo>
                <a:lnTo>
                  <a:pt x="286" y="383"/>
                </a:lnTo>
                <a:lnTo>
                  <a:pt x="287" y="381"/>
                </a:lnTo>
                <a:lnTo>
                  <a:pt x="287" y="381"/>
                </a:lnTo>
                <a:lnTo>
                  <a:pt x="286" y="374"/>
                </a:lnTo>
                <a:lnTo>
                  <a:pt x="286" y="374"/>
                </a:lnTo>
                <a:lnTo>
                  <a:pt x="287" y="367"/>
                </a:lnTo>
                <a:lnTo>
                  <a:pt x="287" y="367"/>
                </a:lnTo>
                <a:lnTo>
                  <a:pt x="288" y="364"/>
                </a:lnTo>
                <a:lnTo>
                  <a:pt x="290" y="359"/>
                </a:lnTo>
                <a:lnTo>
                  <a:pt x="290" y="359"/>
                </a:lnTo>
                <a:lnTo>
                  <a:pt x="290" y="358"/>
                </a:lnTo>
                <a:lnTo>
                  <a:pt x="290" y="356"/>
                </a:lnTo>
                <a:lnTo>
                  <a:pt x="289" y="354"/>
                </a:lnTo>
                <a:lnTo>
                  <a:pt x="286" y="351"/>
                </a:lnTo>
                <a:lnTo>
                  <a:pt x="286" y="351"/>
                </a:lnTo>
                <a:lnTo>
                  <a:pt x="282" y="340"/>
                </a:lnTo>
                <a:lnTo>
                  <a:pt x="280" y="334"/>
                </a:lnTo>
                <a:lnTo>
                  <a:pt x="286" y="330"/>
                </a:lnTo>
                <a:lnTo>
                  <a:pt x="286" y="330"/>
                </a:lnTo>
                <a:lnTo>
                  <a:pt x="287" y="329"/>
                </a:lnTo>
                <a:lnTo>
                  <a:pt x="288" y="326"/>
                </a:lnTo>
                <a:lnTo>
                  <a:pt x="289" y="322"/>
                </a:lnTo>
                <a:lnTo>
                  <a:pt x="289" y="322"/>
                </a:lnTo>
                <a:lnTo>
                  <a:pt x="289" y="315"/>
                </a:lnTo>
                <a:lnTo>
                  <a:pt x="287" y="304"/>
                </a:lnTo>
                <a:lnTo>
                  <a:pt x="286" y="300"/>
                </a:lnTo>
                <a:lnTo>
                  <a:pt x="283" y="294"/>
                </a:lnTo>
                <a:lnTo>
                  <a:pt x="280" y="289"/>
                </a:lnTo>
                <a:lnTo>
                  <a:pt x="275" y="283"/>
                </a:lnTo>
                <a:lnTo>
                  <a:pt x="275" y="283"/>
                </a:lnTo>
                <a:lnTo>
                  <a:pt x="272" y="281"/>
                </a:lnTo>
                <a:lnTo>
                  <a:pt x="268" y="279"/>
                </a:lnTo>
                <a:lnTo>
                  <a:pt x="260" y="277"/>
                </a:lnTo>
                <a:lnTo>
                  <a:pt x="249" y="276"/>
                </a:lnTo>
                <a:lnTo>
                  <a:pt x="239" y="275"/>
                </a:lnTo>
                <a:lnTo>
                  <a:pt x="222" y="276"/>
                </a:lnTo>
                <a:lnTo>
                  <a:pt x="215" y="277"/>
                </a:lnTo>
                <a:lnTo>
                  <a:pt x="215" y="277"/>
                </a:lnTo>
                <a:lnTo>
                  <a:pt x="222" y="273"/>
                </a:lnTo>
                <a:lnTo>
                  <a:pt x="242" y="266"/>
                </a:lnTo>
                <a:lnTo>
                  <a:pt x="274" y="256"/>
                </a:lnTo>
                <a:lnTo>
                  <a:pt x="293" y="250"/>
                </a:lnTo>
                <a:lnTo>
                  <a:pt x="315" y="244"/>
                </a:lnTo>
                <a:lnTo>
                  <a:pt x="351" y="366"/>
                </a:lnTo>
                <a:lnTo>
                  <a:pt x="351" y="369"/>
                </a:lnTo>
                <a:lnTo>
                  <a:pt x="359" y="396"/>
                </a:lnTo>
                <a:close/>
                <a:moveTo>
                  <a:pt x="395" y="419"/>
                </a:moveTo>
                <a:lnTo>
                  <a:pt x="395" y="419"/>
                </a:lnTo>
                <a:lnTo>
                  <a:pt x="396" y="422"/>
                </a:lnTo>
                <a:lnTo>
                  <a:pt x="397" y="426"/>
                </a:lnTo>
                <a:lnTo>
                  <a:pt x="397" y="432"/>
                </a:lnTo>
                <a:lnTo>
                  <a:pt x="397" y="432"/>
                </a:lnTo>
                <a:lnTo>
                  <a:pt x="397" y="443"/>
                </a:lnTo>
                <a:lnTo>
                  <a:pt x="396" y="445"/>
                </a:lnTo>
                <a:lnTo>
                  <a:pt x="394" y="449"/>
                </a:lnTo>
                <a:lnTo>
                  <a:pt x="394" y="449"/>
                </a:lnTo>
                <a:lnTo>
                  <a:pt x="390" y="450"/>
                </a:lnTo>
                <a:lnTo>
                  <a:pt x="389" y="450"/>
                </a:lnTo>
                <a:lnTo>
                  <a:pt x="388" y="450"/>
                </a:lnTo>
                <a:lnTo>
                  <a:pt x="388" y="450"/>
                </a:lnTo>
                <a:lnTo>
                  <a:pt x="390" y="448"/>
                </a:lnTo>
                <a:lnTo>
                  <a:pt x="391" y="444"/>
                </a:lnTo>
                <a:lnTo>
                  <a:pt x="392" y="442"/>
                </a:lnTo>
                <a:lnTo>
                  <a:pt x="392" y="442"/>
                </a:lnTo>
                <a:lnTo>
                  <a:pt x="392" y="435"/>
                </a:lnTo>
                <a:lnTo>
                  <a:pt x="392" y="432"/>
                </a:lnTo>
                <a:lnTo>
                  <a:pt x="392" y="432"/>
                </a:lnTo>
                <a:lnTo>
                  <a:pt x="392" y="432"/>
                </a:lnTo>
                <a:lnTo>
                  <a:pt x="391" y="431"/>
                </a:lnTo>
                <a:lnTo>
                  <a:pt x="391" y="430"/>
                </a:lnTo>
                <a:lnTo>
                  <a:pt x="392" y="426"/>
                </a:lnTo>
                <a:lnTo>
                  <a:pt x="392" y="426"/>
                </a:lnTo>
                <a:lnTo>
                  <a:pt x="391" y="424"/>
                </a:lnTo>
                <a:lnTo>
                  <a:pt x="390" y="424"/>
                </a:lnTo>
                <a:lnTo>
                  <a:pt x="395" y="4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3">
            <a:extLst>
              <a:ext uri="{FF2B5EF4-FFF2-40B4-BE49-F238E27FC236}">
                <a16:creationId xmlns:a16="http://schemas.microsoft.com/office/drawing/2014/main" id="{9F0B4DCB-6236-4141-8BFC-43C831D09C2A}"/>
              </a:ext>
            </a:extLst>
          </p:cNvPr>
          <p:cNvSpPr>
            <a:spLocks/>
          </p:cNvSpPr>
          <p:nvPr/>
        </p:nvSpPr>
        <p:spPr bwMode="auto">
          <a:xfrm>
            <a:off x="8319835" y="2717621"/>
            <a:ext cx="716396" cy="1749609"/>
          </a:xfrm>
          <a:custGeom>
            <a:avLst/>
            <a:gdLst>
              <a:gd name="T0" fmla="*/ 58 w 554"/>
              <a:gd name="T1" fmla="*/ 18 h 1353"/>
              <a:gd name="T2" fmla="*/ 271 w 554"/>
              <a:gd name="T3" fmla="*/ 19 h 1353"/>
              <a:gd name="T4" fmla="*/ 423 w 554"/>
              <a:gd name="T5" fmla="*/ 104 h 1353"/>
              <a:gd name="T6" fmla="*/ 497 w 554"/>
              <a:gd name="T7" fmla="*/ 191 h 1353"/>
              <a:gd name="T8" fmla="*/ 554 w 554"/>
              <a:gd name="T9" fmla="*/ 335 h 1353"/>
              <a:gd name="T10" fmla="*/ 517 w 554"/>
              <a:gd name="T11" fmla="*/ 446 h 1353"/>
              <a:gd name="T12" fmla="*/ 468 w 554"/>
              <a:gd name="T13" fmla="*/ 426 h 1353"/>
              <a:gd name="T14" fmla="*/ 360 w 554"/>
              <a:gd name="T15" fmla="*/ 334 h 1353"/>
              <a:gd name="T16" fmla="*/ 359 w 554"/>
              <a:gd name="T17" fmla="*/ 358 h 1353"/>
              <a:gd name="T18" fmla="*/ 365 w 554"/>
              <a:gd name="T19" fmla="*/ 377 h 1353"/>
              <a:gd name="T20" fmla="*/ 359 w 554"/>
              <a:gd name="T21" fmla="*/ 390 h 1353"/>
              <a:gd name="T22" fmla="*/ 375 w 554"/>
              <a:gd name="T23" fmla="*/ 466 h 1353"/>
              <a:gd name="T24" fmla="*/ 369 w 554"/>
              <a:gd name="T25" fmla="*/ 554 h 1353"/>
              <a:gd name="T26" fmla="*/ 388 w 554"/>
              <a:gd name="T27" fmla="*/ 637 h 1353"/>
              <a:gd name="T28" fmla="*/ 413 w 554"/>
              <a:gd name="T29" fmla="*/ 822 h 1353"/>
              <a:gd name="T30" fmla="*/ 413 w 554"/>
              <a:gd name="T31" fmla="*/ 897 h 1353"/>
              <a:gd name="T32" fmla="*/ 377 w 554"/>
              <a:gd name="T33" fmla="*/ 958 h 1353"/>
              <a:gd name="T34" fmla="*/ 411 w 554"/>
              <a:gd name="T35" fmla="*/ 1106 h 1353"/>
              <a:gd name="T36" fmla="*/ 417 w 554"/>
              <a:gd name="T37" fmla="*/ 1264 h 1353"/>
              <a:gd name="T38" fmla="*/ 418 w 554"/>
              <a:gd name="T39" fmla="*/ 1277 h 1353"/>
              <a:gd name="T40" fmla="*/ 417 w 554"/>
              <a:gd name="T41" fmla="*/ 1307 h 1353"/>
              <a:gd name="T42" fmla="*/ 334 w 554"/>
              <a:gd name="T43" fmla="*/ 1344 h 1353"/>
              <a:gd name="T44" fmla="*/ 281 w 554"/>
              <a:gd name="T45" fmla="*/ 1347 h 1353"/>
              <a:gd name="T46" fmla="*/ 275 w 554"/>
              <a:gd name="T47" fmla="*/ 1323 h 1353"/>
              <a:gd name="T48" fmla="*/ 328 w 554"/>
              <a:gd name="T49" fmla="*/ 1258 h 1353"/>
              <a:gd name="T50" fmla="*/ 339 w 554"/>
              <a:gd name="T51" fmla="*/ 1191 h 1353"/>
              <a:gd name="T52" fmla="*/ 307 w 554"/>
              <a:gd name="T53" fmla="*/ 1009 h 1353"/>
              <a:gd name="T54" fmla="*/ 276 w 554"/>
              <a:gd name="T55" fmla="*/ 918 h 1353"/>
              <a:gd name="T56" fmla="*/ 269 w 554"/>
              <a:gd name="T57" fmla="*/ 918 h 1353"/>
              <a:gd name="T58" fmla="*/ 266 w 554"/>
              <a:gd name="T59" fmla="*/ 974 h 1353"/>
              <a:gd name="T60" fmla="*/ 279 w 554"/>
              <a:gd name="T61" fmla="*/ 1064 h 1353"/>
              <a:gd name="T62" fmla="*/ 281 w 554"/>
              <a:gd name="T63" fmla="*/ 1169 h 1353"/>
              <a:gd name="T64" fmla="*/ 276 w 554"/>
              <a:gd name="T65" fmla="*/ 1213 h 1353"/>
              <a:gd name="T66" fmla="*/ 275 w 554"/>
              <a:gd name="T67" fmla="*/ 1240 h 1353"/>
              <a:gd name="T68" fmla="*/ 271 w 554"/>
              <a:gd name="T69" fmla="*/ 1280 h 1353"/>
              <a:gd name="T70" fmla="*/ 178 w 554"/>
              <a:gd name="T71" fmla="*/ 1289 h 1353"/>
              <a:gd name="T72" fmla="*/ 120 w 554"/>
              <a:gd name="T73" fmla="*/ 1267 h 1353"/>
              <a:gd name="T74" fmla="*/ 145 w 554"/>
              <a:gd name="T75" fmla="*/ 1255 h 1353"/>
              <a:gd name="T76" fmla="*/ 184 w 554"/>
              <a:gd name="T77" fmla="*/ 1229 h 1353"/>
              <a:gd name="T78" fmla="*/ 192 w 554"/>
              <a:gd name="T79" fmla="*/ 1194 h 1353"/>
              <a:gd name="T80" fmla="*/ 202 w 554"/>
              <a:gd name="T81" fmla="*/ 1083 h 1353"/>
              <a:gd name="T82" fmla="*/ 184 w 554"/>
              <a:gd name="T83" fmla="*/ 951 h 1353"/>
              <a:gd name="T84" fmla="*/ 180 w 554"/>
              <a:gd name="T85" fmla="*/ 776 h 1353"/>
              <a:gd name="T86" fmla="*/ 149 w 554"/>
              <a:gd name="T87" fmla="*/ 657 h 1353"/>
              <a:gd name="T88" fmla="*/ 132 w 554"/>
              <a:gd name="T89" fmla="*/ 609 h 1353"/>
              <a:gd name="T90" fmla="*/ 120 w 554"/>
              <a:gd name="T91" fmla="*/ 481 h 1353"/>
              <a:gd name="T92" fmla="*/ 75 w 554"/>
              <a:gd name="T93" fmla="*/ 408 h 1353"/>
              <a:gd name="T94" fmla="*/ 31 w 554"/>
              <a:gd name="T95" fmla="*/ 293 h 1353"/>
              <a:gd name="T96" fmla="*/ 17 w 554"/>
              <a:gd name="T97" fmla="*/ 283 h 1353"/>
              <a:gd name="T98" fmla="*/ 1 w 554"/>
              <a:gd name="T99" fmla="*/ 255 h 1353"/>
              <a:gd name="T100" fmla="*/ 26 w 554"/>
              <a:gd name="T101" fmla="*/ 258 h 1353"/>
              <a:gd name="T102" fmla="*/ 11 w 554"/>
              <a:gd name="T103" fmla="*/ 195 h 1353"/>
              <a:gd name="T104" fmla="*/ 44 w 554"/>
              <a:gd name="T105" fmla="*/ 234 h 1353"/>
              <a:gd name="T106" fmla="*/ 56 w 554"/>
              <a:gd name="T107" fmla="*/ 261 h 1353"/>
              <a:gd name="T108" fmla="*/ 98 w 554"/>
              <a:gd name="T109" fmla="*/ 325 h 1353"/>
              <a:gd name="T110" fmla="*/ 120 w 554"/>
              <a:gd name="T111" fmla="*/ 343 h 1353"/>
              <a:gd name="T112" fmla="*/ 152 w 554"/>
              <a:gd name="T113" fmla="*/ 350 h 1353"/>
              <a:gd name="T114" fmla="*/ 147 w 554"/>
              <a:gd name="T115" fmla="*/ 325 h 1353"/>
              <a:gd name="T116" fmla="*/ 132 w 554"/>
              <a:gd name="T117" fmla="*/ 277 h 1353"/>
              <a:gd name="T118" fmla="*/ 141 w 554"/>
              <a:gd name="T119" fmla="*/ 241 h 1353"/>
              <a:gd name="T120" fmla="*/ 149 w 554"/>
              <a:gd name="T121" fmla="*/ 207 h 1353"/>
              <a:gd name="T122" fmla="*/ 177 w 554"/>
              <a:gd name="T123" fmla="*/ 181 h 1353"/>
              <a:gd name="T124" fmla="*/ 177 w 554"/>
              <a:gd name="T125" fmla="*/ 156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4" h="1353">
                <a:moveTo>
                  <a:pt x="177" y="156"/>
                </a:moveTo>
                <a:lnTo>
                  <a:pt x="177" y="156"/>
                </a:lnTo>
                <a:lnTo>
                  <a:pt x="133" y="115"/>
                </a:lnTo>
                <a:lnTo>
                  <a:pt x="87" y="73"/>
                </a:lnTo>
                <a:lnTo>
                  <a:pt x="87" y="73"/>
                </a:lnTo>
                <a:lnTo>
                  <a:pt x="58" y="43"/>
                </a:lnTo>
                <a:lnTo>
                  <a:pt x="58" y="18"/>
                </a:lnTo>
                <a:lnTo>
                  <a:pt x="58" y="18"/>
                </a:lnTo>
                <a:lnTo>
                  <a:pt x="132" y="10"/>
                </a:lnTo>
                <a:lnTo>
                  <a:pt x="181" y="4"/>
                </a:lnTo>
                <a:lnTo>
                  <a:pt x="204" y="0"/>
                </a:lnTo>
                <a:lnTo>
                  <a:pt x="204" y="0"/>
                </a:lnTo>
                <a:lnTo>
                  <a:pt x="225" y="6"/>
                </a:lnTo>
                <a:lnTo>
                  <a:pt x="271" y="19"/>
                </a:lnTo>
                <a:lnTo>
                  <a:pt x="338" y="40"/>
                </a:lnTo>
                <a:lnTo>
                  <a:pt x="414" y="100"/>
                </a:lnTo>
                <a:lnTo>
                  <a:pt x="414" y="100"/>
                </a:lnTo>
                <a:lnTo>
                  <a:pt x="417" y="101"/>
                </a:lnTo>
                <a:lnTo>
                  <a:pt x="420" y="101"/>
                </a:lnTo>
                <a:lnTo>
                  <a:pt x="423" y="104"/>
                </a:lnTo>
                <a:lnTo>
                  <a:pt x="423" y="104"/>
                </a:lnTo>
                <a:lnTo>
                  <a:pt x="426" y="107"/>
                </a:lnTo>
                <a:lnTo>
                  <a:pt x="426" y="111"/>
                </a:lnTo>
                <a:lnTo>
                  <a:pt x="426" y="115"/>
                </a:lnTo>
                <a:lnTo>
                  <a:pt x="426" y="115"/>
                </a:lnTo>
                <a:lnTo>
                  <a:pt x="464" y="155"/>
                </a:lnTo>
                <a:lnTo>
                  <a:pt x="488" y="182"/>
                </a:lnTo>
                <a:lnTo>
                  <a:pt x="497" y="191"/>
                </a:lnTo>
                <a:lnTo>
                  <a:pt x="499" y="195"/>
                </a:lnTo>
                <a:lnTo>
                  <a:pt x="499" y="195"/>
                </a:lnTo>
                <a:lnTo>
                  <a:pt x="500" y="201"/>
                </a:lnTo>
                <a:lnTo>
                  <a:pt x="506" y="216"/>
                </a:lnTo>
                <a:lnTo>
                  <a:pt x="525" y="262"/>
                </a:lnTo>
                <a:lnTo>
                  <a:pt x="544" y="310"/>
                </a:lnTo>
                <a:lnTo>
                  <a:pt x="554" y="335"/>
                </a:lnTo>
                <a:lnTo>
                  <a:pt x="554" y="335"/>
                </a:lnTo>
                <a:lnTo>
                  <a:pt x="552" y="357"/>
                </a:lnTo>
                <a:lnTo>
                  <a:pt x="549" y="400"/>
                </a:lnTo>
                <a:lnTo>
                  <a:pt x="544" y="459"/>
                </a:lnTo>
                <a:lnTo>
                  <a:pt x="544" y="459"/>
                </a:lnTo>
                <a:lnTo>
                  <a:pt x="529" y="451"/>
                </a:lnTo>
                <a:lnTo>
                  <a:pt x="517" y="446"/>
                </a:lnTo>
                <a:lnTo>
                  <a:pt x="511" y="444"/>
                </a:lnTo>
                <a:lnTo>
                  <a:pt x="511" y="444"/>
                </a:lnTo>
                <a:lnTo>
                  <a:pt x="504" y="443"/>
                </a:lnTo>
                <a:lnTo>
                  <a:pt x="491" y="437"/>
                </a:lnTo>
                <a:lnTo>
                  <a:pt x="477" y="431"/>
                </a:lnTo>
                <a:lnTo>
                  <a:pt x="468" y="426"/>
                </a:lnTo>
                <a:lnTo>
                  <a:pt x="468" y="426"/>
                </a:lnTo>
                <a:lnTo>
                  <a:pt x="437" y="396"/>
                </a:lnTo>
                <a:lnTo>
                  <a:pt x="417" y="379"/>
                </a:lnTo>
                <a:lnTo>
                  <a:pt x="404" y="368"/>
                </a:lnTo>
                <a:lnTo>
                  <a:pt x="404" y="368"/>
                </a:lnTo>
                <a:lnTo>
                  <a:pt x="394" y="360"/>
                </a:lnTo>
                <a:lnTo>
                  <a:pt x="377" y="347"/>
                </a:lnTo>
                <a:lnTo>
                  <a:pt x="360" y="334"/>
                </a:lnTo>
                <a:lnTo>
                  <a:pt x="356" y="330"/>
                </a:lnTo>
                <a:lnTo>
                  <a:pt x="353" y="329"/>
                </a:lnTo>
                <a:lnTo>
                  <a:pt x="353" y="329"/>
                </a:lnTo>
                <a:lnTo>
                  <a:pt x="353" y="335"/>
                </a:lnTo>
                <a:lnTo>
                  <a:pt x="354" y="344"/>
                </a:lnTo>
                <a:lnTo>
                  <a:pt x="357" y="354"/>
                </a:lnTo>
                <a:lnTo>
                  <a:pt x="359" y="358"/>
                </a:lnTo>
                <a:lnTo>
                  <a:pt x="359" y="358"/>
                </a:lnTo>
                <a:lnTo>
                  <a:pt x="362" y="361"/>
                </a:lnTo>
                <a:lnTo>
                  <a:pt x="365" y="366"/>
                </a:lnTo>
                <a:lnTo>
                  <a:pt x="366" y="371"/>
                </a:lnTo>
                <a:lnTo>
                  <a:pt x="366" y="374"/>
                </a:lnTo>
                <a:lnTo>
                  <a:pt x="365" y="377"/>
                </a:lnTo>
                <a:lnTo>
                  <a:pt x="365" y="377"/>
                </a:lnTo>
                <a:lnTo>
                  <a:pt x="362" y="385"/>
                </a:lnTo>
                <a:lnTo>
                  <a:pt x="359" y="389"/>
                </a:lnTo>
                <a:lnTo>
                  <a:pt x="359" y="389"/>
                </a:lnTo>
                <a:lnTo>
                  <a:pt x="359" y="390"/>
                </a:lnTo>
                <a:lnTo>
                  <a:pt x="359" y="390"/>
                </a:lnTo>
                <a:lnTo>
                  <a:pt x="358" y="390"/>
                </a:lnTo>
                <a:lnTo>
                  <a:pt x="359" y="390"/>
                </a:lnTo>
                <a:lnTo>
                  <a:pt x="360" y="394"/>
                </a:lnTo>
                <a:lnTo>
                  <a:pt x="363" y="405"/>
                </a:lnTo>
                <a:lnTo>
                  <a:pt x="363" y="405"/>
                </a:lnTo>
                <a:lnTo>
                  <a:pt x="366" y="424"/>
                </a:lnTo>
                <a:lnTo>
                  <a:pt x="371" y="445"/>
                </a:lnTo>
                <a:lnTo>
                  <a:pt x="373" y="456"/>
                </a:lnTo>
                <a:lnTo>
                  <a:pt x="375" y="466"/>
                </a:lnTo>
                <a:lnTo>
                  <a:pt x="375" y="477"/>
                </a:lnTo>
                <a:lnTo>
                  <a:pt x="375" y="486"/>
                </a:lnTo>
                <a:lnTo>
                  <a:pt x="375" y="486"/>
                </a:lnTo>
                <a:lnTo>
                  <a:pt x="370" y="529"/>
                </a:lnTo>
                <a:lnTo>
                  <a:pt x="369" y="546"/>
                </a:lnTo>
                <a:lnTo>
                  <a:pt x="369" y="554"/>
                </a:lnTo>
                <a:lnTo>
                  <a:pt x="369" y="554"/>
                </a:lnTo>
                <a:lnTo>
                  <a:pt x="372" y="562"/>
                </a:lnTo>
                <a:lnTo>
                  <a:pt x="378" y="579"/>
                </a:lnTo>
                <a:lnTo>
                  <a:pt x="384" y="600"/>
                </a:lnTo>
                <a:lnTo>
                  <a:pt x="386" y="611"/>
                </a:lnTo>
                <a:lnTo>
                  <a:pt x="386" y="620"/>
                </a:lnTo>
                <a:lnTo>
                  <a:pt x="386" y="620"/>
                </a:lnTo>
                <a:lnTo>
                  <a:pt x="388" y="637"/>
                </a:lnTo>
                <a:lnTo>
                  <a:pt x="389" y="651"/>
                </a:lnTo>
                <a:lnTo>
                  <a:pt x="390" y="660"/>
                </a:lnTo>
                <a:lnTo>
                  <a:pt x="390" y="663"/>
                </a:lnTo>
                <a:lnTo>
                  <a:pt x="390" y="663"/>
                </a:lnTo>
                <a:lnTo>
                  <a:pt x="395" y="699"/>
                </a:lnTo>
                <a:lnTo>
                  <a:pt x="407" y="779"/>
                </a:lnTo>
                <a:lnTo>
                  <a:pt x="413" y="822"/>
                </a:lnTo>
                <a:lnTo>
                  <a:pt x="417" y="860"/>
                </a:lnTo>
                <a:lnTo>
                  <a:pt x="418" y="886"/>
                </a:lnTo>
                <a:lnTo>
                  <a:pt x="418" y="894"/>
                </a:lnTo>
                <a:lnTo>
                  <a:pt x="417" y="897"/>
                </a:lnTo>
                <a:lnTo>
                  <a:pt x="417" y="897"/>
                </a:lnTo>
                <a:lnTo>
                  <a:pt x="417" y="897"/>
                </a:lnTo>
                <a:lnTo>
                  <a:pt x="413" y="897"/>
                </a:lnTo>
                <a:lnTo>
                  <a:pt x="407" y="897"/>
                </a:lnTo>
                <a:lnTo>
                  <a:pt x="394" y="893"/>
                </a:lnTo>
                <a:lnTo>
                  <a:pt x="377" y="888"/>
                </a:lnTo>
                <a:lnTo>
                  <a:pt x="377" y="888"/>
                </a:lnTo>
                <a:lnTo>
                  <a:pt x="377" y="898"/>
                </a:lnTo>
                <a:lnTo>
                  <a:pt x="377" y="920"/>
                </a:lnTo>
                <a:lnTo>
                  <a:pt x="377" y="958"/>
                </a:lnTo>
                <a:lnTo>
                  <a:pt x="377" y="958"/>
                </a:lnTo>
                <a:lnTo>
                  <a:pt x="394" y="1015"/>
                </a:lnTo>
                <a:lnTo>
                  <a:pt x="398" y="1038"/>
                </a:lnTo>
                <a:lnTo>
                  <a:pt x="404" y="1063"/>
                </a:lnTo>
                <a:lnTo>
                  <a:pt x="408" y="1085"/>
                </a:lnTo>
                <a:lnTo>
                  <a:pt x="411" y="1106"/>
                </a:lnTo>
                <a:lnTo>
                  <a:pt x="411" y="1106"/>
                </a:lnTo>
                <a:lnTo>
                  <a:pt x="414" y="1152"/>
                </a:lnTo>
                <a:lnTo>
                  <a:pt x="415" y="1199"/>
                </a:lnTo>
                <a:lnTo>
                  <a:pt x="417" y="1252"/>
                </a:lnTo>
                <a:lnTo>
                  <a:pt x="417" y="1252"/>
                </a:lnTo>
                <a:lnTo>
                  <a:pt x="416" y="1258"/>
                </a:lnTo>
                <a:lnTo>
                  <a:pt x="416" y="1262"/>
                </a:lnTo>
                <a:lnTo>
                  <a:pt x="417" y="1264"/>
                </a:lnTo>
                <a:lnTo>
                  <a:pt x="417" y="1264"/>
                </a:lnTo>
                <a:lnTo>
                  <a:pt x="420" y="1271"/>
                </a:lnTo>
                <a:lnTo>
                  <a:pt x="421" y="1275"/>
                </a:lnTo>
                <a:lnTo>
                  <a:pt x="421" y="1276"/>
                </a:lnTo>
                <a:lnTo>
                  <a:pt x="420" y="1277"/>
                </a:lnTo>
                <a:lnTo>
                  <a:pt x="420" y="1277"/>
                </a:lnTo>
                <a:lnTo>
                  <a:pt x="418" y="1277"/>
                </a:lnTo>
                <a:lnTo>
                  <a:pt x="417" y="1278"/>
                </a:lnTo>
                <a:lnTo>
                  <a:pt x="416" y="1281"/>
                </a:lnTo>
                <a:lnTo>
                  <a:pt x="417" y="1285"/>
                </a:lnTo>
                <a:lnTo>
                  <a:pt x="417" y="1285"/>
                </a:lnTo>
                <a:lnTo>
                  <a:pt x="418" y="1297"/>
                </a:lnTo>
                <a:lnTo>
                  <a:pt x="417" y="1307"/>
                </a:lnTo>
                <a:lnTo>
                  <a:pt x="417" y="1307"/>
                </a:lnTo>
                <a:lnTo>
                  <a:pt x="415" y="1309"/>
                </a:lnTo>
                <a:lnTo>
                  <a:pt x="410" y="1313"/>
                </a:lnTo>
                <a:lnTo>
                  <a:pt x="396" y="1321"/>
                </a:lnTo>
                <a:lnTo>
                  <a:pt x="381" y="1328"/>
                </a:lnTo>
                <a:lnTo>
                  <a:pt x="371" y="1332"/>
                </a:lnTo>
                <a:lnTo>
                  <a:pt x="371" y="1332"/>
                </a:lnTo>
                <a:lnTo>
                  <a:pt x="334" y="1344"/>
                </a:lnTo>
                <a:lnTo>
                  <a:pt x="309" y="1351"/>
                </a:lnTo>
                <a:lnTo>
                  <a:pt x="300" y="1352"/>
                </a:lnTo>
                <a:lnTo>
                  <a:pt x="293" y="1353"/>
                </a:lnTo>
                <a:lnTo>
                  <a:pt x="293" y="1353"/>
                </a:lnTo>
                <a:lnTo>
                  <a:pt x="288" y="1352"/>
                </a:lnTo>
                <a:lnTo>
                  <a:pt x="283" y="1350"/>
                </a:lnTo>
                <a:lnTo>
                  <a:pt x="281" y="1347"/>
                </a:lnTo>
                <a:lnTo>
                  <a:pt x="277" y="1344"/>
                </a:lnTo>
                <a:lnTo>
                  <a:pt x="274" y="1336"/>
                </a:lnTo>
                <a:lnTo>
                  <a:pt x="271" y="1332"/>
                </a:lnTo>
                <a:lnTo>
                  <a:pt x="271" y="1332"/>
                </a:lnTo>
                <a:lnTo>
                  <a:pt x="271" y="1329"/>
                </a:lnTo>
                <a:lnTo>
                  <a:pt x="271" y="1328"/>
                </a:lnTo>
                <a:lnTo>
                  <a:pt x="275" y="1323"/>
                </a:lnTo>
                <a:lnTo>
                  <a:pt x="289" y="1313"/>
                </a:lnTo>
                <a:lnTo>
                  <a:pt x="289" y="1313"/>
                </a:lnTo>
                <a:lnTo>
                  <a:pt x="295" y="1309"/>
                </a:lnTo>
                <a:lnTo>
                  <a:pt x="301" y="1302"/>
                </a:lnTo>
                <a:lnTo>
                  <a:pt x="317" y="1285"/>
                </a:lnTo>
                <a:lnTo>
                  <a:pt x="335" y="1264"/>
                </a:lnTo>
                <a:lnTo>
                  <a:pt x="328" y="1258"/>
                </a:lnTo>
                <a:lnTo>
                  <a:pt x="328" y="1258"/>
                </a:lnTo>
                <a:lnTo>
                  <a:pt x="330" y="1256"/>
                </a:lnTo>
                <a:lnTo>
                  <a:pt x="332" y="1231"/>
                </a:lnTo>
                <a:lnTo>
                  <a:pt x="332" y="1231"/>
                </a:lnTo>
                <a:lnTo>
                  <a:pt x="335" y="1216"/>
                </a:lnTo>
                <a:lnTo>
                  <a:pt x="338" y="1204"/>
                </a:lnTo>
                <a:lnTo>
                  <a:pt x="339" y="1191"/>
                </a:lnTo>
                <a:lnTo>
                  <a:pt x="338" y="1167"/>
                </a:lnTo>
                <a:lnTo>
                  <a:pt x="338" y="1167"/>
                </a:lnTo>
                <a:lnTo>
                  <a:pt x="335" y="1149"/>
                </a:lnTo>
                <a:lnTo>
                  <a:pt x="332" y="1127"/>
                </a:lnTo>
                <a:lnTo>
                  <a:pt x="322" y="1073"/>
                </a:lnTo>
                <a:lnTo>
                  <a:pt x="312" y="1026"/>
                </a:lnTo>
                <a:lnTo>
                  <a:pt x="307" y="1009"/>
                </a:lnTo>
                <a:lnTo>
                  <a:pt x="305" y="1000"/>
                </a:lnTo>
                <a:lnTo>
                  <a:pt x="305" y="1000"/>
                </a:lnTo>
                <a:lnTo>
                  <a:pt x="299" y="984"/>
                </a:lnTo>
                <a:lnTo>
                  <a:pt x="289" y="961"/>
                </a:lnTo>
                <a:lnTo>
                  <a:pt x="277" y="924"/>
                </a:lnTo>
                <a:lnTo>
                  <a:pt x="277" y="924"/>
                </a:lnTo>
                <a:lnTo>
                  <a:pt x="276" y="918"/>
                </a:lnTo>
                <a:lnTo>
                  <a:pt x="275" y="911"/>
                </a:lnTo>
                <a:lnTo>
                  <a:pt x="275" y="909"/>
                </a:lnTo>
                <a:lnTo>
                  <a:pt x="274" y="907"/>
                </a:lnTo>
                <a:lnTo>
                  <a:pt x="273" y="909"/>
                </a:lnTo>
                <a:lnTo>
                  <a:pt x="271" y="912"/>
                </a:lnTo>
                <a:lnTo>
                  <a:pt x="271" y="912"/>
                </a:lnTo>
                <a:lnTo>
                  <a:pt x="269" y="918"/>
                </a:lnTo>
                <a:lnTo>
                  <a:pt x="268" y="924"/>
                </a:lnTo>
                <a:lnTo>
                  <a:pt x="267" y="939"/>
                </a:lnTo>
                <a:lnTo>
                  <a:pt x="266" y="951"/>
                </a:lnTo>
                <a:lnTo>
                  <a:pt x="266" y="958"/>
                </a:lnTo>
                <a:lnTo>
                  <a:pt x="266" y="958"/>
                </a:lnTo>
                <a:lnTo>
                  <a:pt x="264" y="963"/>
                </a:lnTo>
                <a:lnTo>
                  <a:pt x="266" y="974"/>
                </a:lnTo>
                <a:lnTo>
                  <a:pt x="266" y="989"/>
                </a:lnTo>
                <a:lnTo>
                  <a:pt x="266" y="1007"/>
                </a:lnTo>
                <a:lnTo>
                  <a:pt x="266" y="1007"/>
                </a:lnTo>
                <a:lnTo>
                  <a:pt x="266" y="1016"/>
                </a:lnTo>
                <a:lnTo>
                  <a:pt x="268" y="1027"/>
                </a:lnTo>
                <a:lnTo>
                  <a:pt x="275" y="1051"/>
                </a:lnTo>
                <a:lnTo>
                  <a:pt x="279" y="1064"/>
                </a:lnTo>
                <a:lnTo>
                  <a:pt x="282" y="1077"/>
                </a:lnTo>
                <a:lnTo>
                  <a:pt x="283" y="1090"/>
                </a:lnTo>
                <a:lnTo>
                  <a:pt x="283" y="1104"/>
                </a:lnTo>
                <a:lnTo>
                  <a:pt x="283" y="1104"/>
                </a:lnTo>
                <a:lnTo>
                  <a:pt x="282" y="1129"/>
                </a:lnTo>
                <a:lnTo>
                  <a:pt x="281" y="1150"/>
                </a:lnTo>
                <a:lnTo>
                  <a:pt x="281" y="1169"/>
                </a:lnTo>
                <a:lnTo>
                  <a:pt x="280" y="1182"/>
                </a:lnTo>
                <a:lnTo>
                  <a:pt x="280" y="1182"/>
                </a:lnTo>
                <a:lnTo>
                  <a:pt x="277" y="1201"/>
                </a:lnTo>
                <a:lnTo>
                  <a:pt x="277" y="1210"/>
                </a:lnTo>
                <a:lnTo>
                  <a:pt x="277" y="1210"/>
                </a:lnTo>
                <a:lnTo>
                  <a:pt x="277" y="1212"/>
                </a:lnTo>
                <a:lnTo>
                  <a:pt x="276" y="1213"/>
                </a:lnTo>
                <a:lnTo>
                  <a:pt x="274" y="1216"/>
                </a:lnTo>
                <a:lnTo>
                  <a:pt x="274" y="1216"/>
                </a:lnTo>
                <a:lnTo>
                  <a:pt x="274" y="1217"/>
                </a:lnTo>
                <a:lnTo>
                  <a:pt x="274" y="1220"/>
                </a:lnTo>
                <a:lnTo>
                  <a:pt x="274" y="1235"/>
                </a:lnTo>
                <a:lnTo>
                  <a:pt x="274" y="1235"/>
                </a:lnTo>
                <a:lnTo>
                  <a:pt x="275" y="1240"/>
                </a:lnTo>
                <a:lnTo>
                  <a:pt x="276" y="1246"/>
                </a:lnTo>
                <a:lnTo>
                  <a:pt x="279" y="1259"/>
                </a:lnTo>
                <a:lnTo>
                  <a:pt x="279" y="1267"/>
                </a:lnTo>
                <a:lnTo>
                  <a:pt x="279" y="1272"/>
                </a:lnTo>
                <a:lnTo>
                  <a:pt x="276" y="1276"/>
                </a:lnTo>
                <a:lnTo>
                  <a:pt x="271" y="1280"/>
                </a:lnTo>
                <a:lnTo>
                  <a:pt x="271" y="1280"/>
                </a:lnTo>
                <a:lnTo>
                  <a:pt x="264" y="1282"/>
                </a:lnTo>
                <a:lnTo>
                  <a:pt x="255" y="1284"/>
                </a:lnTo>
                <a:lnTo>
                  <a:pt x="232" y="1287"/>
                </a:lnTo>
                <a:lnTo>
                  <a:pt x="209" y="1289"/>
                </a:lnTo>
                <a:lnTo>
                  <a:pt x="192" y="1289"/>
                </a:lnTo>
                <a:lnTo>
                  <a:pt x="192" y="1289"/>
                </a:lnTo>
                <a:lnTo>
                  <a:pt x="178" y="1289"/>
                </a:lnTo>
                <a:lnTo>
                  <a:pt x="161" y="1288"/>
                </a:lnTo>
                <a:lnTo>
                  <a:pt x="147" y="1287"/>
                </a:lnTo>
                <a:lnTo>
                  <a:pt x="141" y="1284"/>
                </a:lnTo>
                <a:lnTo>
                  <a:pt x="138" y="1283"/>
                </a:lnTo>
                <a:lnTo>
                  <a:pt x="138" y="1283"/>
                </a:lnTo>
                <a:lnTo>
                  <a:pt x="124" y="1272"/>
                </a:lnTo>
                <a:lnTo>
                  <a:pt x="120" y="1267"/>
                </a:lnTo>
                <a:lnTo>
                  <a:pt x="119" y="1264"/>
                </a:lnTo>
                <a:lnTo>
                  <a:pt x="120" y="1262"/>
                </a:lnTo>
                <a:lnTo>
                  <a:pt x="120" y="1262"/>
                </a:lnTo>
                <a:lnTo>
                  <a:pt x="122" y="1259"/>
                </a:lnTo>
                <a:lnTo>
                  <a:pt x="124" y="1258"/>
                </a:lnTo>
                <a:lnTo>
                  <a:pt x="133" y="1257"/>
                </a:lnTo>
                <a:lnTo>
                  <a:pt x="145" y="1255"/>
                </a:lnTo>
                <a:lnTo>
                  <a:pt x="149" y="1252"/>
                </a:lnTo>
                <a:lnTo>
                  <a:pt x="155" y="1250"/>
                </a:lnTo>
                <a:lnTo>
                  <a:pt x="155" y="1250"/>
                </a:lnTo>
                <a:lnTo>
                  <a:pt x="166" y="1243"/>
                </a:lnTo>
                <a:lnTo>
                  <a:pt x="173" y="1238"/>
                </a:lnTo>
                <a:lnTo>
                  <a:pt x="179" y="1233"/>
                </a:lnTo>
                <a:lnTo>
                  <a:pt x="184" y="1229"/>
                </a:lnTo>
                <a:lnTo>
                  <a:pt x="184" y="1229"/>
                </a:lnTo>
                <a:lnTo>
                  <a:pt x="193" y="1216"/>
                </a:lnTo>
                <a:lnTo>
                  <a:pt x="198" y="1207"/>
                </a:lnTo>
                <a:lnTo>
                  <a:pt x="198" y="1207"/>
                </a:lnTo>
                <a:lnTo>
                  <a:pt x="194" y="1201"/>
                </a:lnTo>
                <a:lnTo>
                  <a:pt x="192" y="1197"/>
                </a:lnTo>
                <a:lnTo>
                  <a:pt x="192" y="1194"/>
                </a:lnTo>
                <a:lnTo>
                  <a:pt x="192" y="1192"/>
                </a:lnTo>
                <a:lnTo>
                  <a:pt x="192" y="1192"/>
                </a:lnTo>
                <a:lnTo>
                  <a:pt x="198" y="1181"/>
                </a:lnTo>
                <a:lnTo>
                  <a:pt x="200" y="1175"/>
                </a:lnTo>
                <a:lnTo>
                  <a:pt x="202" y="1167"/>
                </a:lnTo>
                <a:lnTo>
                  <a:pt x="202" y="1167"/>
                </a:lnTo>
                <a:lnTo>
                  <a:pt x="202" y="1083"/>
                </a:lnTo>
                <a:lnTo>
                  <a:pt x="200" y="1028"/>
                </a:lnTo>
                <a:lnTo>
                  <a:pt x="199" y="1010"/>
                </a:lnTo>
                <a:lnTo>
                  <a:pt x="198" y="1003"/>
                </a:lnTo>
                <a:lnTo>
                  <a:pt x="198" y="1003"/>
                </a:lnTo>
                <a:lnTo>
                  <a:pt x="196" y="995"/>
                </a:lnTo>
                <a:lnTo>
                  <a:pt x="190" y="977"/>
                </a:lnTo>
                <a:lnTo>
                  <a:pt x="184" y="951"/>
                </a:lnTo>
                <a:lnTo>
                  <a:pt x="184" y="951"/>
                </a:lnTo>
                <a:lnTo>
                  <a:pt x="183" y="903"/>
                </a:lnTo>
                <a:lnTo>
                  <a:pt x="184" y="852"/>
                </a:lnTo>
                <a:lnTo>
                  <a:pt x="184" y="852"/>
                </a:lnTo>
                <a:lnTo>
                  <a:pt x="181" y="814"/>
                </a:lnTo>
                <a:lnTo>
                  <a:pt x="180" y="776"/>
                </a:lnTo>
                <a:lnTo>
                  <a:pt x="180" y="776"/>
                </a:lnTo>
                <a:lnTo>
                  <a:pt x="179" y="757"/>
                </a:lnTo>
                <a:lnTo>
                  <a:pt x="178" y="721"/>
                </a:lnTo>
                <a:lnTo>
                  <a:pt x="174" y="673"/>
                </a:lnTo>
                <a:lnTo>
                  <a:pt x="174" y="673"/>
                </a:lnTo>
                <a:lnTo>
                  <a:pt x="162" y="665"/>
                </a:lnTo>
                <a:lnTo>
                  <a:pt x="154" y="661"/>
                </a:lnTo>
                <a:lnTo>
                  <a:pt x="149" y="657"/>
                </a:lnTo>
                <a:lnTo>
                  <a:pt x="149" y="657"/>
                </a:lnTo>
                <a:lnTo>
                  <a:pt x="146" y="652"/>
                </a:lnTo>
                <a:lnTo>
                  <a:pt x="140" y="643"/>
                </a:lnTo>
                <a:lnTo>
                  <a:pt x="136" y="637"/>
                </a:lnTo>
                <a:lnTo>
                  <a:pt x="134" y="629"/>
                </a:lnTo>
                <a:lnTo>
                  <a:pt x="133" y="619"/>
                </a:lnTo>
                <a:lnTo>
                  <a:pt x="132" y="609"/>
                </a:lnTo>
                <a:lnTo>
                  <a:pt x="132" y="609"/>
                </a:lnTo>
                <a:lnTo>
                  <a:pt x="130" y="561"/>
                </a:lnTo>
                <a:lnTo>
                  <a:pt x="128" y="520"/>
                </a:lnTo>
                <a:lnTo>
                  <a:pt x="128" y="520"/>
                </a:lnTo>
                <a:lnTo>
                  <a:pt x="127" y="503"/>
                </a:lnTo>
                <a:lnTo>
                  <a:pt x="123" y="491"/>
                </a:lnTo>
                <a:lnTo>
                  <a:pt x="120" y="481"/>
                </a:lnTo>
                <a:lnTo>
                  <a:pt x="120" y="481"/>
                </a:lnTo>
                <a:lnTo>
                  <a:pt x="113" y="470"/>
                </a:lnTo>
                <a:lnTo>
                  <a:pt x="100" y="450"/>
                </a:lnTo>
                <a:lnTo>
                  <a:pt x="87" y="430"/>
                </a:lnTo>
                <a:lnTo>
                  <a:pt x="79" y="420"/>
                </a:lnTo>
                <a:lnTo>
                  <a:pt x="79" y="420"/>
                </a:lnTo>
                <a:lnTo>
                  <a:pt x="75" y="408"/>
                </a:lnTo>
                <a:lnTo>
                  <a:pt x="65" y="387"/>
                </a:lnTo>
                <a:lnTo>
                  <a:pt x="50" y="356"/>
                </a:lnTo>
                <a:lnTo>
                  <a:pt x="56" y="350"/>
                </a:lnTo>
                <a:lnTo>
                  <a:pt x="40" y="304"/>
                </a:lnTo>
                <a:lnTo>
                  <a:pt x="40" y="304"/>
                </a:lnTo>
                <a:lnTo>
                  <a:pt x="36" y="298"/>
                </a:lnTo>
                <a:lnTo>
                  <a:pt x="31" y="293"/>
                </a:lnTo>
                <a:lnTo>
                  <a:pt x="28" y="292"/>
                </a:lnTo>
                <a:lnTo>
                  <a:pt x="28" y="292"/>
                </a:lnTo>
                <a:lnTo>
                  <a:pt x="26" y="292"/>
                </a:lnTo>
                <a:lnTo>
                  <a:pt x="21" y="290"/>
                </a:lnTo>
                <a:lnTo>
                  <a:pt x="18" y="287"/>
                </a:lnTo>
                <a:lnTo>
                  <a:pt x="17" y="283"/>
                </a:lnTo>
                <a:lnTo>
                  <a:pt x="17" y="283"/>
                </a:lnTo>
                <a:lnTo>
                  <a:pt x="13" y="278"/>
                </a:lnTo>
                <a:lnTo>
                  <a:pt x="8" y="271"/>
                </a:lnTo>
                <a:lnTo>
                  <a:pt x="1" y="261"/>
                </a:lnTo>
                <a:lnTo>
                  <a:pt x="1" y="261"/>
                </a:lnTo>
                <a:lnTo>
                  <a:pt x="0" y="259"/>
                </a:lnTo>
                <a:lnTo>
                  <a:pt x="0" y="256"/>
                </a:lnTo>
                <a:lnTo>
                  <a:pt x="1" y="255"/>
                </a:lnTo>
                <a:lnTo>
                  <a:pt x="1" y="255"/>
                </a:lnTo>
                <a:lnTo>
                  <a:pt x="13" y="261"/>
                </a:lnTo>
                <a:lnTo>
                  <a:pt x="20" y="264"/>
                </a:lnTo>
                <a:lnTo>
                  <a:pt x="23" y="265"/>
                </a:lnTo>
                <a:lnTo>
                  <a:pt x="23" y="265"/>
                </a:lnTo>
                <a:lnTo>
                  <a:pt x="24" y="262"/>
                </a:lnTo>
                <a:lnTo>
                  <a:pt x="26" y="258"/>
                </a:lnTo>
                <a:lnTo>
                  <a:pt x="31" y="253"/>
                </a:lnTo>
                <a:lnTo>
                  <a:pt x="17" y="210"/>
                </a:lnTo>
                <a:lnTo>
                  <a:pt x="17" y="210"/>
                </a:lnTo>
                <a:lnTo>
                  <a:pt x="11" y="203"/>
                </a:lnTo>
                <a:lnTo>
                  <a:pt x="8" y="198"/>
                </a:lnTo>
                <a:lnTo>
                  <a:pt x="8" y="196"/>
                </a:lnTo>
                <a:lnTo>
                  <a:pt x="11" y="195"/>
                </a:lnTo>
                <a:lnTo>
                  <a:pt x="11" y="195"/>
                </a:lnTo>
                <a:lnTo>
                  <a:pt x="13" y="196"/>
                </a:lnTo>
                <a:lnTo>
                  <a:pt x="18" y="200"/>
                </a:lnTo>
                <a:lnTo>
                  <a:pt x="30" y="211"/>
                </a:lnTo>
                <a:lnTo>
                  <a:pt x="39" y="226"/>
                </a:lnTo>
                <a:lnTo>
                  <a:pt x="43" y="230"/>
                </a:lnTo>
                <a:lnTo>
                  <a:pt x="44" y="234"/>
                </a:lnTo>
                <a:lnTo>
                  <a:pt x="44" y="234"/>
                </a:lnTo>
                <a:lnTo>
                  <a:pt x="44" y="239"/>
                </a:lnTo>
                <a:lnTo>
                  <a:pt x="44" y="242"/>
                </a:lnTo>
                <a:lnTo>
                  <a:pt x="46" y="247"/>
                </a:lnTo>
                <a:lnTo>
                  <a:pt x="50" y="253"/>
                </a:lnTo>
                <a:lnTo>
                  <a:pt x="50" y="253"/>
                </a:lnTo>
                <a:lnTo>
                  <a:pt x="56" y="261"/>
                </a:lnTo>
                <a:lnTo>
                  <a:pt x="62" y="272"/>
                </a:lnTo>
                <a:lnTo>
                  <a:pt x="68" y="286"/>
                </a:lnTo>
                <a:lnTo>
                  <a:pt x="68" y="286"/>
                </a:lnTo>
                <a:lnTo>
                  <a:pt x="83" y="307"/>
                </a:lnTo>
                <a:lnTo>
                  <a:pt x="83" y="307"/>
                </a:lnTo>
                <a:lnTo>
                  <a:pt x="91" y="317"/>
                </a:lnTo>
                <a:lnTo>
                  <a:pt x="98" y="325"/>
                </a:lnTo>
                <a:lnTo>
                  <a:pt x="98" y="325"/>
                </a:lnTo>
                <a:lnTo>
                  <a:pt x="100" y="328"/>
                </a:lnTo>
                <a:lnTo>
                  <a:pt x="104" y="331"/>
                </a:lnTo>
                <a:lnTo>
                  <a:pt x="110" y="336"/>
                </a:lnTo>
                <a:lnTo>
                  <a:pt x="116" y="341"/>
                </a:lnTo>
                <a:lnTo>
                  <a:pt x="116" y="341"/>
                </a:lnTo>
                <a:lnTo>
                  <a:pt x="120" y="343"/>
                </a:lnTo>
                <a:lnTo>
                  <a:pt x="124" y="344"/>
                </a:lnTo>
                <a:lnTo>
                  <a:pt x="135" y="347"/>
                </a:lnTo>
                <a:lnTo>
                  <a:pt x="145" y="348"/>
                </a:lnTo>
                <a:lnTo>
                  <a:pt x="148" y="349"/>
                </a:lnTo>
                <a:lnTo>
                  <a:pt x="149" y="350"/>
                </a:lnTo>
                <a:lnTo>
                  <a:pt x="149" y="350"/>
                </a:lnTo>
                <a:lnTo>
                  <a:pt x="152" y="350"/>
                </a:lnTo>
                <a:lnTo>
                  <a:pt x="154" y="350"/>
                </a:lnTo>
                <a:lnTo>
                  <a:pt x="161" y="348"/>
                </a:lnTo>
                <a:lnTo>
                  <a:pt x="171" y="344"/>
                </a:lnTo>
                <a:lnTo>
                  <a:pt x="171" y="344"/>
                </a:lnTo>
                <a:lnTo>
                  <a:pt x="164" y="339"/>
                </a:lnTo>
                <a:lnTo>
                  <a:pt x="155" y="334"/>
                </a:lnTo>
                <a:lnTo>
                  <a:pt x="147" y="325"/>
                </a:lnTo>
                <a:lnTo>
                  <a:pt x="147" y="325"/>
                </a:lnTo>
                <a:lnTo>
                  <a:pt x="142" y="319"/>
                </a:lnTo>
                <a:lnTo>
                  <a:pt x="140" y="313"/>
                </a:lnTo>
                <a:lnTo>
                  <a:pt x="134" y="298"/>
                </a:lnTo>
                <a:lnTo>
                  <a:pt x="132" y="284"/>
                </a:lnTo>
                <a:lnTo>
                  <a:pt x="132" y="277"/>
                </a:lnTo>
                <a:lnTo>
                  <a:pt x="132" y="277"/>
                </a:lnTo>
                <a:lnTo>
                  <a:pt x="138" y="267"/>
                </a:lnTo>
                <a:lnTo>
                  <a:pt x="140" y="261"/>
                </a:lnTo>
                <a:lnTo>
                  <a:pt x="141" y="259"/>
                </a:lnTo>
                <a:lnTo>
                  <a:pt x="141" y="255"/>
                </a:lnTo>
                <a:lnTo>
                  <a:pt x="141" y="255"/>
                </a:lnTo>
                <a:lnTo>
                  <a:pt x="141" y="249"/>
                </a:lnTo>
                <a:lnTo>
                  <a:pt x="141" y="241"/>
                </a:lnTo>
                <a:lnTo>
                  <a:pt x="143" y="228"/>
                </a:lnTo>
                <a:lnTo>
                  <a:pt x="143" y="228"/>
                </a:lnTo>
                <a:lnTo>
                  <a:pt x="143" y="222"/>
                </a:lnTo>
                <a:lnTo>
                  <a:pt x="145" y="216"/>
                </a:lnTo>
                <a:lnTo>
                  <a:pt x="147" y="210"/>
                </a:lnTo>
                <a:lnTo>
                  <a:pt x="148" y="208"/>
                </a:lnTo>
                <a:lnTo>
                  <a:pt x="149" y="207"/>
                </a:lnTo>
                <a:lnTo>
                  <a:pt x="149" y="207"/>
                </a:lnTo>
                <a:lnTo>
                  <a:pt x="156" y="204"/>
                </a:lnTo>
                <a:lnTo>
                  <a:pt x="160" y="202"/>
                </a:lnTo>
                <a:lnTo>
                  <a:pt x="165" y="195"/>
                </a:lnTo>
                <a:lnTo>
                  <a:pt x="165" y="195"/>
                </a:lnTo>
                <a:lnTo>
                  <a:pt x="171" y="187"/>
                </a:lnTo>
                <a:lnTo>
                  <a:pt x="177" y="181"/>
                </a:lnTo>
                <a:lnTo>
                  <a:pt x="179" y="176"/>
                </a:lnTo>
                <a:lnTo>
                  <a:pt x="180" y="175"/>
                </a:lnTo>
                <a:lnTo>
                  <a:pt x="180" y="173"/>
                </a:lnTo>
                <a:lnTo>
                  <a:pt x="180" y="173"/>
                </a:lnTo>
                <a:lnTo>
                  <a:pt x="179" y="170"/>
                </a:lnTo>
                <a:lnTo>
                  <a:pt x="178" y="164"/>
                </a:lnTo>
                <a:lnTo>
                  <a:pt x="177" y="156"/>
                </a:lnTo>
                <a:lnTo>
                  <a:pt x="177" y="15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4">
            <a:extLst>
              <a:ext uri="{FF2B5EF4-FFF2-40B4-BE49-F238E27FC236}">
                <a16:creationId xmlns:a16="http://schemas.microsoft.com/office/drawing/2014/main" id="{E1BB6332-C8CA-49C8-8227-39B732D09AD4}"/>
              </a:ext>
            </a:extLst>
          </p:cNvPr>
          <p:cNvSpPr>
            <a:spLocks noEditPoints="1"/>
          </p:cNvSpPr>
          <p:nvPr/>
        </p:nvSpPr>
        <p:spPr bwMode="auto">
          <a:xfrm>
            <a:off x="6474614" y="2753353"/>
            <a:ext cx="629864" cy="1564661"/>
          </a:xfrm>
          <a:custGeom>
            <a:avLst/>
            <a:gdLst>
              <a:gd name="T0" fmla="*/ 99 w 504"/>
              <a:gd name="T1" fmla="*/ 434 h 1252"/>
              <a:gd name="T2" fmla="*/ 115 w 504"/>
              <a:gd name="T3" fmla="*/ 455 h 1252"/>
              <a:gd name="T4" fmla="*/ 127 w 504"/>
              <a:gd name="T5" fmla="*/ 476 h 1252"/>
              <a:gd name="T6" fmla="*/ 129 w 504"/>
              <a:gd name="T7" fmla="*/ 518 h 1252"/>
              <a:gd name="T8" fmla="*/ 135 w 504"/>
              <a:gd name="T9" fmla="*/ 550 h 1252"/>
              <a:gd name="T10" fmla="*/ 130 w 504"/>
              <a:gd name="T11" fmla="*/ 575 h 1252"/>
              <a:gd name="T12" fmla="*/ 73 w 504"/>
              <a:gd name="T13" fmla="*/ 696 h 1252"/>
              <a:gd name="T14" fmla="*/ 101 w 504"/>
              <a:gd name="T15" fmla="*/ 759 h 1252"/>
              <a:gd name="T16" fmla="*/ 194 w 504"/>
              <a:gd name="T17" fmla="*/ 784 h 1252"/>
              <a:gd name="T18" fmla="*/ 225 w 504"/>
              <a:gd name="T19" fmla="*/ 927 h 1252"/>
              <a:gd name="T20" fmla="*/ 242 w 504"/>
              <a:gd name="T21" fmla="*/ 972 h 1252"/>
              <a:gd name="T22" fmla="*/ 255 w 504"/>
              <a:gd name="T23" fmla="*/ 1061 h 1252"/>
              <a:gd name="T24" fmla="*/ 263 w 504"/>
              <a:gd name="T25" fmla="*/ 1173 h 1252"/>
              <a:gd name="T26" fmla="*/ 232 w 504"/>
              <a:gd name="T27" fmla="*/ 1203 h 1252"/>
              <a:gd name="T28" fmla="*/ 205 w 504"/>
              <a:gd name="T29" fmla="*/ 1209 h 1252"/>
              <a:gd name="T30" fmla="*/ 185 w 504"/>
              <a:gd name="T31" fmla="*/ 1219 h 1252"/>
              <a:gd name="T32" fmla="*/ 200 w 504"/>
              <a:gd name="T33" fmla="*/ 1237 h 1252"/>
              <a:gd name="T34" fmla="*/ 282 w 504"/>
              <a:gd name="T35" fmla="*/ 1250 h 1252"/>
              <a:gd name="T36" fmla="*/ 340 w 504"/>
              <a:gd name="T37" fmla="*/ 1248 h 1252"/>
              <a:gd name="T38" fmla="*/ 352 w 504"/>
              <a:gd name="T39" fmla="*/ 1203 h 1252"/>
              <a:gd name="T40" fmla="*/ 446 w 504"/>
              <a:gd name="T41" fmla="*/ 1194 h 1252"/>
              <a:gd name="T42" fmla="*/ 482 w 504"/>
              <a:gd name="T43" fmla="*/ 1180 h 1252"/>
              <a:gd name="T44" fmla="*/ 486 w 504"/>
              <a:gd name="T45" fmla="*/ 1133 h 1252"/>
              <a:gd name="T46" fmla="*/ 472 w 504"/>
              <a:gd name="T47" fmla="*/ 1091 h 1252"/>
              <a:gd name="T48" fmla="*/ 443 w 504"/>
              <a:gd name="T49" fmla="*/ 1018 h 1252"/>
              <a:gd name="T50" fmla="*/ 371 w 504"/>
              <a:gd name="T51" fmla="*/ 830 h 1252"/>
              <a:gd name="T52" fmla="*/ 410 w 504"/>
              <a:gd name="T53" fmla="*/ 809 h 1252"/>
              <a:gd name="T54" fmla="*/ 409 w 504"/>
              <a:gd name="T55" fmla="*/ 711 h 1252"/>
              <a:gd name="T56" fmla="*/ 379 w 504"/>
              <a:gd name="T57" fmla="*/ 566 h 1252"/>
              <a:gd name="T58" fmla="*/ 504 w 504"/>
              <a:gd name="T59" fmla="*/ 346 h 1252"/>
              <a:gd name="T60" fmla="*/ 465 w 504"/>
              <a:gd name="T61" fmla="*/ 231 h 1252"/>
              <a:gd name="T62" fmla="*/ 431 w 504"/>
              <a:gd name="T63" fmla="*/ 170 h 1252"/>
              <a:gd name="T64" fmla="*/ 382 w 504"/>
              <a:gd name="T65" fmla="*/ 113 h 1252"/>
              <a:gd name="T66" fmla="*/ 324 w 504"/>
              <a:gd name="T67" fmla="*/ 51 h 1252"/>
              <a:gd name="T68" fmla="*/ 241 w 504"/>
              <a:gd name="T69" fmla="*/ 27 h 1252"/>
              <a:gd name="T70" fmla="*/ 153 w 504"/>
              <a:gd name="T71" fmla="*/ 6 h 1252"/>
              <a:gd name="T72" fmla="*/ 177 w 504"/>
              <a:gd name="T73" fmla="*/ 331 h 1252"/>
              <a:gd name="T74" fmla="*/ 134 w 504"/>
              <a:gd name="T75" fmla="*/ 371 h 1252"/>
              <a:gd name="T76" fmla="*/ 124 w 504"/>
              <a:gd name="T77" fmla="*/ 352 h 1252"/>
              <a:gd name="T78" fmla="*/ 109 w 504"/>
              <a:gd name="T79" fmla="*/ 356 h 1252"/>
              <a:gd name="T80" fmla="*/ 105 w 504"/>
              <a:gd name="T81" fmla="*/ 365 h 1252"/>
              <a:gd name="T82" fmla="*/ 102 w 504"/>
              <a:gd name="T83" fmla="*/ 376 h 1252"/>
              <a:gd name="T84" fmla="*/ 92 w 504"/>
              <a:gd name="T85" fmla="*/ 385 h 1252"/>
              <a:gd name="T86" fmla="*/ 89 w 504"/>
              <a:gd name="T87" fmla="*/ 407 h 1252"/>
              <a:gd name="T88" fmla="*/ 88 w 504"/>
              <a:gd name="T89" fmla="*/ 444 h 1252"/>
              <a:gd name="T90" fmla="*/ 89 w 504"/>
              <a:gd name="T91" fmla="*/ 459 h 1252"/>
              <a:gd name="T92" fmla="*/ 163 w 504"/>
              <a:gd name="T93" fmla="*/ 371 h 1252"/>
              <a:gd name="T94" fmla="*/ 152 w 504"/>
              <a:gd name="T95" fmla="*/ 416 h 1252"/>
              <a:gd name="T96" fmla="*/ 152 w 504"/>
              <a:gd name="T97" fmla="*/ 407 h 1252"/>
              <a:gd name="T98" fmla="*/ 328 w 504"/>
              <a:gd name="T99" fmla="*/ 966 h 1252"/>
              <a:gd name="T100" fmla="*/ 337 w 504"/>
              <a:gd name="T101" fmla="*/ 969 h 1252"/>
              <a:gd name="T102" fmla="*/ 364 w 504"/>
              <a:gd name="T103" fmla="*/ 1013 h 1252"/>
              <a:gd name="T104" fmla="*/ 389 w 504"/>
              <a:gd name="T105" fmla="*/ 1097 h 1252"/>
              <a:gd name="T106" fmla="*/ 395 w 504"/>
              <a:gd name="T107" fmla="*/ 1112 h 1252"/>
              <a:gd name="T108" fmla="*/ 395 w 504"/>
              <a:gd name="T109" fmla="*/ 1137 h 1252"/>
              <a:gd name="T110" fmla="*/ 350 w 504"/>
              <a:gd name="T111" fmla="*/ 1182 h 1252"/>
              <a:gd name="T112" fmla="*/ 341 w 504"/>
              <a:gd name="T113" fmla="*/ 1156 h 1252"/>
              <a:gd name="T114" fmla="*/ 340 w 504"/>
              <a:gd name="T115" fmla="*/ 1137 h 1252"/>
              <a:gd name="T116" fmla="*/ 345 w 504"/>
              <a:gd name="T117" fmla="*/ 1087 h 1252"/>
              <a:gd name="T118" fmla="*/ 334 w 504"/>
              <a:gd name="T119" fmla="*/ 102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4" h="1252">
                <a:moveTo>
                  <a:pt x="94" y="453"/>
                </a:moveTo>
                <a:lnTo>
                  <a:pt x="94" y="453"/>
                </a:lnTo>
                <a:lnTo>
                  <a:pt x="99" y="435"/>
                </a:lnTo>
                <a:lnTo>
                  <a:pt x="99" y="434"/>
                </a:lnTo>
                <a:lnTo>
                  <a:pt x="99" y="434"/>
                </a:lnTo>
                <a:lnTo>
                  <a:pt x="99" y="435"/>
                </a:lnTo>
                <a:lnTo>
                  <a:pt x="99" y="435"/>
                </a:lnTo>
                <a:lnTo>
                  <a:pt x="102" y="439"/>
                </a:lnTo>
                <a:lnTo>
                  <a:pt x="107" y="445"/>
                </a:lnTo>
                <a:lnTo>
                  <a:pt x="115" y="455"/>
                </a:lnTo>
                <a:lnTo>
                  <a:pt x="115" y="455"/>
                </a:lnTo>
                <a:lnTo>
                  <a:pt x="123" y="467"/>
                </a:lnTo>
                <a:lnTo>
                  <a:pt x="128" y="474"/>
                </a:lnTo>
                <a:lnTo>
                  <a:pt x="128" y="474"/>
                </a:lnTo>
                <a:lnTo>
                  <a:pt x="127" y="476"/>
                </a:lnTo>
                <a:lnTo>
                  <a:pt x="126" y="481"/>
                </a:lnTo>
                <a:lnTo>
                  <a:pt x="124" y="496"/>
                </a:lnTo>
                <a:lnTo>
                  <a:pt x="124" y="496"/>
                </a:lnTo>
                <a:lnTo>
                  <a:pt x="126" y="505"/>
                </a:lnTo>
                <a:lnTo>
                  <a:pt x="129" y="518"/>
                </a:lnTo>
                <a:lnTo>
                  <a:pt x="131" y="532"/>
                </a:lnTo>
                <a:lnTo>
                  <a:pt x="134" y="541"/>
                </a:lnTo>
                <a:lnTo>
                  <a:pt x="134" y="541"/>
                </a:lnTo>
                <a:lnTo>
                  <a:pt x="134" y="547"/>
                </a:lnTo>
                <a:lnTo>
                  <a:pt x="135" y="550"/>
                </a:lnTo>
                <a:lnTo>
                  <a:pt x="136" y="555"/>
                </a:lnTo>
                <a:lnTo>
                  <a:pt x="136" y="560"/>
                </a:lnTo>
                <a:lnTo>
                  <a:pt x="136" y="560"/>
                </a:lnTo>
                <a:lnTo>
                  <a:pt x="135" y="564"/>
                </a:lnTo>
                <a:lnTo>
                  <a:pt x="130" y="575"/>
                </a:lnTo>
                <a:lnTo>
                  <a:pt x="118" y="602"/>
                </a:lnTo>
                <a:lnTo>
                  <a:pt x="97" y="647"/>
                </a:lnTo>
                <a:lnTo>
                  <a:pt x="97" y="647"/>
                </a:lnTo>
                <a:lnTo>
                  <a:pt x="82" y="678"/>
                </a:lnTo>
                <a:lnTo>
                  <a:pt x="73" y="696"/>
                </a:lnTo>
                <a:lnTo>
                  <a:pt x="70" y="706"/>
                </a:lnTo>
                <a:lnTo>
                  <a:pt x="70" y="706"/>
                </a:lnTo>
                <a:lnTo>
                  <a:pt x="76" y="716"/>
                </a:lnTo>
                <a:lnTo>
                  <a:pt x="88" y="738"/>
                </a:lnTo>
                <a:lnTo>
                  <a:pt x="101" y="759"/>
                </a:lnTo>
                <a:lnTo>
                  <a:pt x="107" y="766"/>
                </a:lnTo>
                <a:lnTo>
                  <a:pt x="109" y="768"/>
                </a:lnTo>
                <a:lnTo>
                  <a:pt x="109" y="768"/>
                </a:lnTo>
                <a:lnTo>
                  <a:pt x="161" y="778"/>
                </a:lnTo>
                <a:lnTo>
                  <a:pt x="194" y="784"/>
                </a:lnTo>
                <a:lnTo>
                  <a:pt x="205" y="786"/>
                </a:lnTo>
                <a:lnTo>
                  <a:pt x="210" y="787"/>
                </a:lnTo>
                <a:lnTo>
                  <a:pt x="210" y="787"/>
                </a:lnTo>
                <a:lnTo>
                  <a:pt x="217" y="856"/>
                </a:lnTo>
                <a:lnTo>
                  <a:pt x="225" y="927"/>
                </a:lnTo>
                <a:lnTo>
                  <a:pt x="225" y="927"/>
                </a:lnTo>
                <a:lnTo>
                  <a:pt x="227" y="937"/>
                </a:lnTo>
                <a:lnTo>
                  <a:pt x="233" y="951"/>
                </a:lnTo>
                <a:lnTo>
                  <a:pt x="239" y="966"/>
                </a:lnTo>
                <a:lnTo>
                  <a:pt x="242" y="972"/>
                </a:lnTo>
                <a:lnTo>
                  <a:pt x="243" y="976"/>
                </a:lnTo>
                <a:lnTo>
                  <a:pt x="243" y="976"/>
                </a:lnTo>
                <a:lnTo>
                  <a:pt x="249" y="1018"/>
                </a:lnTo>
                <a:lnTo>
                  <a:pt x="255" y="1061"/>
                </a:lnTo>
                <a:lnTo>
                  <a:pt x="255" y="1061"/>
                </a:lnTo>
                <a:lnTo>
                  <a:pt x="263" y="1112"/>
                </a:lnTo>
                <a:lnTo>
                  <a:pt x="270" y="1158"/>
                </a:lnTo>
                <a:lnTo>
                  <a:pt x="270" y="1158"/>
                </a:lnTo>
                <a:lnTo>
                  <a:pt x="268" y="1162"/>
                </a:lnTo>
                <a:lnTo>
                  <a:pt x="263" y="1173"/>
                </a:lnTo>
                <a:lnTo>
                  <a:pt x="257" y="1183"/>
                </a:lnTo>
                <a:lnTo>
                  <a:pt x="252" y="1192"/>
                </a:lnTo>
                <a:lnTo>
                  <a:pt x="252" y="1192"/>
                </a:lnTo>
                <a:lnTo>
                  <a:pt x="244" y="1196"/>
                </a:lnTo>
                <a:lnTo>
                  <a:pt x="232" y="1203"/>
                </a:lnTo>
                <a:lnTo>
                  <a:pt x="220" y="1208"/>
                </a:lnTo>
                <a:lnTo>
                  <a:pt x="216" y="1209"/>
                </a:lnTo>
                <a:lnTo>
                  <a:pt x="212" y="1209"/>
                </a:lnTo>
                <a:lnTo>
                  <a:pt x="212" y="1209"/>
                </a:lnTo>
                <a:lnTo>
                  <a:pt x="205" y="1209"/>
                </a:lnTo>
                <a:lnTo>
                  <a:pt x="195" y="1211"/>
                </a:lnTo>
                <a:lnTo>
                  <a:pt x="192" y="1212"/>
                </a:lnTo>
                <a:lnTo>
                  <a:pt x="188" y="1213"/>
                </a:lnTo>
                <a:lnTo>
                  <a:pt x="186" y="1215"/>
                </a:lnTo>
                <a:lnTo>
                  <a:pt x="185" y="1219"/>
                </a:lnTo>
                <a:lnTo>
                  <a:pt x="185" y="1219"/>
                </a:lnTo>
                <a:lnTo>
                  <a:pt x="186" y="1225"/>
                </a:lnTo>
                <a:lnTo>
                  <a:pt x="190" y="1228"/>
                </a:lnTo>
                <a:lnTo>
                  <a:pt x="200" y="1237"/>
                </a:lnTo>
                <a:lnTo>
                  <a:pt x="200" y="1237"/>
                </a:lnTo>
                <a:lnTo>
                  <a:pt x="206" y="1239"/>
                </a:lnTo>
                <a:lnTo>
                  <a:pt x="214" y="1241"/>
                </a:lnTo>
                <a:lnTo>
                  <a:pt x="238" y="1245"/>
                </a:lnTo>
                <a:lnTo>
                  <a:pt x="282" y="1250"/>
                </a:lnTo>
                <a:lnTo>
                  <a:pt x="282" y="1250"/>
                </a:lnTo>
                <a:lnTo>
                  <a:pt x="299" y="1251"/>
                </a:lnTo>
                <a:lnTo>
                  <a:pt x="318" y="1252"/>
                </a:lnTo>
                <a:lnTo>
                  <a:pt x="327" y="1252"/>
                </a:lnTo>
                <a:lnTo>
                  <a:pt x="334" y="1251"/>
                </a:lnTo>
                <a:lnTo>
                  <a:pt x="340" y="1248"/>
                </a:lnTo>
                <a:lnTo>
                  <a:pt x="342" y="1247"/>
                </a:lnTo>
                <a:lnTo>
                  <a:pt x="342" y="1246"/>
                </a:lnTo>
                <a:lnTo>
                  <a:pt x="342" y="1246"/>
                </a:lnTo>
                <a:lnTo>
                  <a:pt x="348" y="1221"/>
                </a:lnTo>
                <a:lnTo>
                  <a:pt x="352" y="1203"/>
                </a:lnTo>
                <a:lnTo>
                  <a:pt x="352" y="1203"/>
                </a:lnTo>
                <a:lnTo>
                  <a:pt x="395" y="1200"/>
                </a:lnTo>
                <a:lnTo>
                  <a:pt x="425" y="1198"/>
                </a:lnTo>
                <a:lnTo>
                  <a:pt x="446" y="1194"/>
                </a:lnTo>
                <a:lnTo>
                  <a:pt x="446" y="1194"/>
                </a:lnTo>
                <a:lnTo>
                  <a:pt x="457" y="1192"/>
                </a:lnTo>
                <a:lnTo>
                  <a:pt x="468" y="1188"/>
                </a:lnTo>
                <a:lnTo>
                  <a:pt x="478" y="1184"/>
                </a:lnTo>
                <a:lnTo>
                  <a:pt x="481" y="1182"/>
                </a:lnTo>
                <a:lnTo>
                  <a:pt x="482" y="1180"/>
                </a:lnTo>
                <a:lnTo>
                  <a:pt x="482" y="1180"/>
                </a:lnTo>
                <a:lnTo>
                  <a:pt x="485" y="1160"/>
                </a:lnTo>
                <a:lnTo>
                  <a:pt x="486" y="1147"/>
                </a:lnTo>
                <a:lnTo>
                  <a:pt x="486" y="1133"/>
                </a:lnTo>
                <a:lnTo>
                  <a:pt x="486" y="1133"/>
                </a:lnTo>
                <a:lnTo>
                  <a:pt x="485" y="1124"/>
                </a:lnTo>
                <a:lnTo>
                  <a:pt x="482" y="1116"/>
                </a:lnTo>
                <a:lnTo>
                  <a:pt x="476" y="1104"/>
                </a:lnTo>
                <a:lnTo>
                  <a:pt x="476" y="1104"/>
                </a:lnTo>
                <a:lnTo>
                  <a:pt x="472" y="1091"/>
                </a:lnTo>
                <a:lnTo>
                  <a:pt x="467" y="1073"/>
                </a:lnTo>
                <a:lnTo>
                  <a:pt x="467" y="1073"/>
                </a:lnTo>
                <a:lnTo>
                  <a:pt x="462" y="1059"/>
                </a:lnTo>
                <a:lnTo>
                  <a:pt x="455" y="1041"/>
                </a:lnTo>
                <a:lnTo>
                  <a:pt x="443" y="1018"/>
                </a:lnTo>
                <a:lnTo>
                  <a:pt x="443" y="1018"/>
                </a:lnTo>
                <a:lnTo>
                  <a:pt x="361" y="885"/>
                </a:lnTo>
                <a:lnTo>
                  <a:pt x="361" y="832"/>
                </a:lnTo>
                <a:lnTo>
                  <a:pt x="361" y="832"/>
                </a:lnTo>
                <a:lnTo>
                  <a:pt x="371" y="830"/>
                </a:lnTo>
                <a:lnTo>
                  <a:pt x="380" y="825"/>
                </a:lnTo>
                <a:lnTo>
                  <a:pt x="391" y="821"/>
                </a:lnTo>
                <a:lnTo>
                  <a:pt x="391" y="821"/>
                </a:lnTo>
                <a:lnTo>
                  <a:pt x="402" y="815"/>
                </a:lnTo>
                <a:lnTo>
                  <a:pt x="410" y="809"/>
                </a:lnTo>
                <a:lnTo>
                  <a:pt x="416" y="804"/>
                </a:lnTo>
                <a:lnTo>
                  <a:pt x="418" y="799"/>
                </a:lnTo>
                <a:lnTo>
                  <a:pt x="418" y="799"/>
                </a:lnTo>
                <a:lnTo>
                  <a:pt x="416" y="771"/>
                </a:lnTo>
                <a:lnTo>
                  <a:pt x="409" y="711"/>
                </a:lnTo>
                <a:lnTo>
                  <a:pt x="397" y="623"/>
                </a:lnTo>
                <a:lnTo>
                  <a:pt x="397" y="623"/>
                </a:lnTo>
                <a:lnTo>
                  <a:pt x="395" y="612"/>
                </a:lnTo>
                <a:lnTo>
                  <a:pt x="389" y="592"/>
                </a:lnTo>
                <a:lnTo>
                  <a:pt x="379" y="566"/>
                </a:lnTo>
                <a:lnTo>
                  <a:pt x="383" y="523"/>
                </a:lnTo>
                <a:lnTo>
                  <a:pt x="494" y="477"/>
                </a:lnTo>
                <a:lnTo>
                  <a:pt x="494" y="477"/>
                </a:lnTo>
                <a:lnTo>
                  <a:pt x="499" y="416"/>
                </a:lnTo>
                <a:lnTo>
                  <a:pt x="504" y="346"/>
                </a:lnTo>
                <a:lnTo>
                  <a:pt x="504" y="346"/>
                </a:lnTo>
                <a:lnTo>
                  <a:pt x="503" y="339"/>
                </a:lnTo>
                <a:lnTo>
                  <a:pt x="499" y="327"/>
                </a:lnTo>
                <a:lnTo>
                  <a:pt x="487" y="294"/>
                </a:lnTo>
                <a:lnTo>
                  <a:pt x="465" y="231"/>
                </a:lnTo>
                <a:lnTo>
                  <a:pt x="465" y="231"/>
                </a:lnTo>
                <a:lnTo>
                  <a:pt x="461" y="221"/>
                </a:lnTo>
                <a:lnTo>
                  <a:pt x="456" y="211"/>
                </a:lnTo>
                <a:lnTo>
                  <a:pt x="447" y="195"/>
                </a:lnTo>
                <a:lnTo>
                  <a:pt x="431" y="170"/>
                </a:lnTo>
                <a:lnTo>
                  <a:pt x="431" y="170"/>
                </a:lnTo>
                <a:lnTo>
                  <a:pt x="422" y="152"/>
                </a:lnTo>
                <a:lnTo>
                  <a:pt x="422" y="152"/>
                </a:lnTo>
                <a:lnTo>
                  <a:pt x="401" y="132"/>
                </a:lnTo>
                <a:lnTo>
                  <a:pt x="382" y="113"/>
                </a:lnTo>
                <a:lnTo>
                  <a:pt x="364" y="94"/>
                </a:lnTo>
                <a:lnTo>
                  <a:pt x="364" y="94"/>
                </a:lnTo>
                <a:lnTo>
                  <a:pt x="350" y="77"/>
                </a:lnTo>
                <a:lnTo>
                  <a:pt x="334" y="63"/>
                </a:lnTo>
                <a:lnTo>
                  <a:pt x="324" y="51"/>
                </a:lnTo>
                <a:lnTo>
                  <a:pt x="315" y="45"/>
                </a:lnTo>
                <a:lnTo>
                  <a:pt x="315" y="45"/>
                </a:lnTo>
                <a:lnTo>
                  <a:pt x="302" y="42"/>
                </a:lnTo>
                <a:lnTo>
                  <a:pt x="275" y="36"/>
                </a:lnTo>
                <a:lnTo>
                  <a:pt x="241" y="27"/>
                </a:lnTo>
                <a:lnTo>
                  <a:pt x="204" y="18"/>
                </a:lnTo>
                <a:lnTo>
                  <a:pt x="204" y="18"/>
                </a:lnTo>
                <a:lnTo>
                  <a:pt x="175" y="11"/>
                </a:lnTo>
                <a:lnTo>
                  <a:pt x="160" y="7"/>
                </a:lnTo>
                <a:lnTo>
                  <a:pt x="153" y="6"/>
                </a:lnTo>
                <a:lnTo>
                  <a:pt x="152" y="6"/>
                </a:lnTo>
                <a:lnTo>
                  <a:pt x="0" y="0"/>
                </a:lnTo>
                <a:lnTo>
                  <a:pt x="97" y="259"/>
                </a:lnTo>
                <a:lnTo>
                  <a:pt x="177" y="331"/>
                </a:lnTo>
                <a:lnTo>
                  <a:pt x="177" y="331"/>
                </a:lnTo>
                <a:lnTo>
                  <a:pt x="155" y="351"/>
                </a:lnTo>
                <a:lnTo>
                  <a:pt x="141" y="365"/>
                </a:lnTo>
                <a:lnTo>
                  <a:pt x="136" y="370"/>
                </a:lnTo>
                <a:lnTo>
                  <a:pt x="134" y="371"/>
                </a:lnTo>
                <a:lnTo>
                  <a:pt x="134" y="371"/>
                </a:lnTo>
                <a:lnTo>
                  <a:pt x="130" y="362"/>
                </a:lnTo>
                <a:lnTo>
                  <a:pt x="128" y="356"/>
                </a:lnTo>
                <a:lnTo>
                  <a:pt x="126" y="353"/>
                </a:lnTo>
                <a:lnTo>
                  <a:pt x="124" y="352"/>
                </a:lnTo>
                <a:lnTo>
                  <a:pt x="124" y="352"/>
                </a:lnTo>
                <a:lnTo>
                  <a:pt x="120" y="351"/>
                </a:lnTo>
                <a:lnTo>
                  <a:pt x="115" y="351"/>
                </a:lnTo>
                <a:lnTo>
                  <a:pt x="111" y="352"/>
                </a:lnTo>
                <a:lnTo>
                  <a:pt x="110" y="353"/>
                </a:lnTo>
                <a:lnTo>
                  <a:pt x="109" y="356"/>
                </a:lnTo>
                <a:lnTo>
                  <a:pt x="109" y="356"/>
                </a:lnTo>
                <a:lnTo>
                  <a:pt x="109" y="362"/>
                </a:lnTo>
                <a:lnTo>
                  <a:pt x="109" y="364"/>
                </a:lnTo>
                <a:lnTo>
                  <a:pt x="109" y="364"/>
                </a:lnTo>
                <a:lnTo>
                  <a:pt x="105" y="365"/>
                </a:lnTo>
                <a:lnTo>
                  <a:pt x="102" y="368"/>
                </a:lnTo>
                <a:lnTo>
                  <a:pt x="99" y="371"/>
                </a:lnTo>
                <a:lnTo>
                  <a:pt x="99" y="371"/>
                </a:lnTo>
                <a:lnTo>
                  <a:pt x="101" y="374"/>
                </a:lnTo>
                <a:lnTo>
                  <a:pt x="102" y="376"/>
                </a:lnTo>
                <a:lnTo>
                  <a:pt x="103" y="378"/>
                </a:lnTo>
                <a:lnTo>
                  <a:pt x="99" y="380"/>
                </a:lnTo>
                <a:lnTo>
                  <a:pt x="99" y="380"/>
                </a:lnTo>
                <a:lnTo>
                  <a:pt x="96" y="382"/>
                </a:lnTo>
                <a:lnTo>
                  <a:pt x="92" y="385"/>
                </a:lnTo>
                <a:lnTo>
                  <a:pt x="90" y="390"/>
                </a:lnTo>
                <a:lnTo>
                  <a:pt x="88" y="395"/>
                </a:lnTo>
                <a:lnTo>
                  <a:pt x="88" y="395"/>
                </a:lnTo>
                <a:lnTo>
                  <a:pt x="88" y="401"/>
                </a:lnTo>
                <a:lnTo>
                  <a:pt x="89" y="407"/>
                </a:lnTo>
                <a:lnTo>
                  <a:pt x="91" y="416"/>
                </a:lnTo>
                <a:lnTo>
                  <a:pt x="91" y="416"/>
                </a:lnTo>
                <a:lnTo>
                  <a:pt x="94" y="428"/>
                </a:lnTo>
                <a:lnTo>
                  <a:pt x="94" y="428"/>
                </a:lnTo>
                <a:lnTo>
                  <a:pt x="88" y="444"/>
                </a:lnTo>
                <a:lnTo>
                  <a:pt x="85" y="454"/>
                </a:lnTo>
                <a:lnTo>
                  <a:pt x="84" y="458"/>
                </a:lnTo>
                <a:lnTo>
                  <a:pt x="85" y="459"/>
                </a:lnTo>
                <a:lnTo>
                  <a:pt x="85" y="459"/>
                </a:lnTo>
                <a:lnTo>
                  <a:pt x="89" y="459"/>
                </a:lnTo>
                <a:lnTo>
                  <a:pt x="91" y="459"/>
                </a:lnTo>
                <a:lnTo>
                  <a:pt x="94" y="453"/>
                </a:lnTo>
                <a:close/>
                <a:moveTo>
                  <a:pt x="167" y="352"/>
                </a:moveTo>
                <a:lnTo>
                  <a:pt x="163" y="371"/>
                </a:lnTo>
                <a:lnTo>
                  <a:pt x="163" y="371"/>
                </a:lnTo>
                <a:lnTo>
                  <a:pt x="161" y="375"/>
                </a:lnTo>
                <a:lnTo>
                  <a:pt x="159" y="380"/>
                </a:lnTo>
                <a:lnTo>
                  <a:pt x="158" y="383"/>
                </a:lnTo>
                <a:lnTo>
                  <a:pt x="158" y="383"/>
                </a:lnTo>
                <a:lnTo>
                  <a:pt x="152" y="416"/>
                </a:lnTo>
                <a:lnTo>
                  <a:pt x="152" y="416"/>
                </a:lnTo>
                <a:lnTo>
                  <a:pt x="152" y="412"/>
                </a:lnTo>
                <a:lnTo>
                  <a:pt x="150" y="408"/>
                </a:lnTo>
                <a:lnTo>
                  <a:pt x="152" y="407"/>
                </a:lnTo>
                <a:lnTo>
                  <a:pt x="152" y="407"/>
                </a:lnTo>
                <a:lnTo>
                  <a:pt x="152" y="402"/>
                </a:lnTo>
                <a:lnTo>
                  <a:pt x="149" y="390"/>
                </a:lnTo>
                <a:lnTo>
                  <a:pt x="146" y="374"/>
                </a:lnTo>
                <a:lnTo>
                  <a:pt x="167" y="352"/>
                </a:lnTo>
                <a:close/>
                <a:moveTo>
                  <a:pt x="328" y="966"/>
                </a:moveTo>
                <a:lnTo>
                  <a:pt x="328" y="966"/>
                </a:lnTo>
                <a:lnTo>
                  <a:pt x="329" y="966"/>
                </a:lnTo>
                <a:lnTo>
                  <a:pt x="334" y="966"/>
                </a:lnTo>
                <a:lnTo>
                  <a:pt x="334" y="966"/>
                </a:lnTo>
                <a:lnTo>
                  <a:pt x="337" y="969"/>
                </a:lnTo>
                <a:lnTo>
                  <a:pt x="340" y="972"/>
                </a:lnTo>
                <a:lnTo>
                  <a:pt x="346" y="978"/>
                </a:lnTo>
                <a:lnTo>
                  <a:pt x="346" y="978"/>
                </a:lnTo>
                <a:lnTo>
                  <a:pt x="357" y="998"/>
                </a:lnTo>
                <a:lnTo>
                  <a:pt x="364" y="1013"/>
                </a:lnTo>
                <a:lnTo>
                  <a:pt x="367" y="1024"/>
                </a:lnTo>
                <a:lnTo>
                  <a:pt x="367" y="1024"/>
                </a:lnTo>
                <a:lnTo>
                  <a:pt x="371" y="1037"/>
                </a:lnTo>
                <a:lnTo>
                  <a:pt x="377" y="1058"/>
                </a:lnTo>
                <a:lnTo>
                  <a:pt x="389" y="1097"/>
                </a:lnTo>
                <a:lnTo>
                  <a:pt x="389" y="1097"/>
                </a:lnTo>
                <a:lnTo>
                  <a:pt x="391" y="1109"/>
                </a:lnTo>
                <a:lnTo>
                  <a:pt x="393" y="1112"/>
                </a:lnTo>
                <a:lnTo>
                  <a:pt x="395" y="1113"/>
                </a:lnTo>
                <a:lnTo>
                  <a:pt x="395" y="1112"/>
                </a:lnTo>
                <a:lnTo>
                  <a:pt x="395" y="1112"/>
                </a:lnTo>
                <a:lnTo>
                  <a:pt x="396" y="1119"/>
                </a:lnTo>
                <a:lnTo>
                  <a:pt x="396" y="1126"/>
                </a:lnTo>
                <a:lnTo>
                  <a:pt x="395" y="1137"/>
                </a:lnTo>
                <a:lnTo>
                  <a:pt x="395" y="1137"/>
                </a:lnTo>
                <a:lnTo>
                  <a:pt x="391" y="1143"/>
                </a:lnTo>
                <a:lnTo>
                  <a:pt x="386" y="1150"/>
                </a:lnTo>
                <a:lnTo>
                  <a:pt x="371" y="1165"/>
                </a:lnTo>
                <a:lnTo>
                  <a:pt x="356" y="1177"/>
                </a:lnTo>
                <a:lnTo>
                  <a:pt x="350" y="1182"/>
                </a:lnTo>
                <a:lnTo>
                  <a:pt x="350" y="1182"/>
                </a:lnTo>
                <a:lnTo>
                  <a:pt x="346" y="1175"/>
                </a:lnTo>
                <a:lnTo>
                  <a:pt x="342" y="1161"/>
                </a:lnTo>
                <a:lnTo>
                  <a:pt x="342" y="1161"/>
                </a:lnTo>
                <a:lnTo>
                  <a:pt x="341" y="1156"/>
                </a:lnTo>
                <a:lnTo>
                  <a:pt x="339" y="1152"/>
                </a:lnTo>
                <a:lnTo>
                  <a:pt x="338" y="1152"/>
                </a:lnTo>
                <a:lnTo>
                  <a:pt x="337" y="1152"/>
                </a:lnTo>
                <a:lnTo>
                  <a:pt x="340" y="1145"/>
                </a:lnTo>
                <a:lnTo>
                  <a:pt x="340" y="1137"/>
                </a:lnTo>
                <a:lnTo>
                  <a:pt x="340" y="1137"/>
                </a:lnTo>
                <a:lnTo>
                  <a:pt x="342" y="1112"/>
                </a:lnTo>
                <a:lnTo>
                  <a:pt x="342" y="1112"/>
                </a:lnTo>
                <a:lnTo>
                  <a:pt x="344" y="1103"/>
                </a:lnTo>
                <a:lnTo>
                  <a:pt x="345" y="1087"/>
                </a:lnTo>
                <a:lnTo>
                  <a:pt x="344" y="1068"/>
                </a:lnTo>
                <a:lnTo>
                  <a:pt x="342" y="1058"/>
                </a:lnTo>
                <a:lnTo>
                  <a:pt x="340" y="1046"/>
                </a:lnTo>
                <a:lnTo>
                  <a:pt x="340" y="1046"/>
                </a:lnTo>
                <a:lnTo>
                  <a:pt x="334" y="1020"/>
                </a:lnTo>
                <a:lnTo>
                  <a:pt x="331" y="994"/>
                </a:lnTo>
                <a:lnTo>
                  <a:pt x="328" y="966"/>
                </a:lnTo>
                <a:lnTo>
                  <a:pt x="328" y="9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488C0035-4982-4D2E-95CB-F069652C6C50}"/>
              </a:ext>
            </a:extLst>
          </p:cNvPr>
          <p:cNvSpPr>
            <a:spLocks noEditPoints="1"/>
          </p:cNvSpPr>
          <p:nvPr/>
        </p:nvSpPr>
        <p:spPr bwMode="auto">
          <a:xfrm>
            <a:off x="2567735" y="773705"/>
            <a:ext cx="990110" cy="1709212"/>
          </a:xfrm>
          <a:custGeom>
            <a:avLst/>
            <a:gdLst>
              <a:gd name="T0" fmla="*/ 977 w 1012"/>
              <a:gd name="T1" fmla="*/ 1075 h 1747"/>
              <a:gd name="T2" fmla="*/ 986 w 1012"/>
              <a:gd name="T3" fmla="*/ 996 h 1747"/>
              <a:gd name="T4" fmla="*/ 944 w 1012"/>
              <a:gd name="T5" fmla="*/ 901 h 1747"/>
              <a:gd name="T6" fmla="*/ 885 w 1012"/>
              <a:gd name="T7" fmla="*/ 742 h 1747"/>
              <a:gd name="T8" fmla="*/ 752 w 1012"/>
              <a:gd name="T9" fmla="*/ 507 h 1747"/>
              <a:gd name="T10" fmla="*/ 754 w 1012"/>
              <a:gd name="T11" fmla="*/ 457 h 1747"/>
              <a:gd name="T12" fmla="*/ 786 w 1012"/>
              <a:gd name="T13" fmla="*/ 379 h 1747"/>
              <a:gd name="T14" fmla="*/ 752 w 1012"/>
              <a:gd name="T15" fmla="*/ 246 h 1747"/>
              <a:gd name="T16" fmla="*/ 799 w 1012"/>
              <a:gd name="T17" fmla="*/ 197 h 1747"/>
              <a:gd name="T18" fmla="*/ 525 w 1012"/>
              <a:gd name="T19" fmla="*/ 12 h 1747"/>
              <a:gd name="T20" fmla="*/ 399 w 1012"/>
              <a:gd name="T21" fmla="*/ 0 h 1747"/>
              <a:gd name="T22" fmla="*/ 306 w 1012"/>
              <a:gd name="T23" fmla="*/ 17 h 1747"/>
              <a:gd name="T24" fmla="*/ 108 w 1012"/>
              <a:gd name="T25" fmla="*/ 118 h 1747"/>
              <a:gd name="T26" fmla="*/ 23 w 1012"/>
              <a:gd name="T27" fmla="*/ 237 h 1747"/>
              <a:gd name="T28" fmla="*/ 202 w 1012"/>
              <a:gd name="T29" fmla="*/ 268 h 1747"/>
              <a:gd name="T30" fmla="*/ 442 w 1012"/>
              <a:gd name="T31" fmla="*/ 476 h 1747"/>
              <a:gd name="T32" fmla="*/ 470 w 1012"/>
              <a:gd name="T33" fmla="*/ 625 h 1747"/>
              <a:gd name="T34" fmla="*/ 460 w 1012"/>
              <a:gd name="T35" fmla="*/ 653 h 1747"/>
              <a:gd name="T36" fmla="*/ 536 w 1012"/>
              <a:gd name="T37" fmla="*/ 757 h 1747"/>
              <a:gd name="T38" fmla="*/ 559 w 1012"/>
              <a:gd name="T39" fmla="*/ 859 h 1747"/>
              <a:gd name="T40" fmla="*/ 606 w 1012"/>
              <a:gd name="T41" fmla="*/ 982 h 1747"/>
              <a:gd name="T42" fmla="*/ 578 w 1012"/>
              <a:gd name="T43" fmla="*/ 1404 h 1747"/>
              <a:gd name="T44" fmla="*/ 570 w 1012"/>
              <a:gd name="T45" fmla="*/ 1546 h 1747"/>
              <a:gd name="T46" fmla="*/ 546 w 1012"/>
              <a:gd name="T47" fmla="*/ 1604 h 1747"/>
              <a:gd name="T48" fmla="*/ 541 w 1012"/>
              <a:gd name="T49" fmla="*/ 1635 h 1747"/>
              <a:gd name="T50" fmla="*/ 529 w 1012"/>
              <a:gd name="T51" fmla="*/ 1662 h 1747"/>
              <a:gd name="T52" fmla="*/ 466 w 1012"/>
              <a:gd name="T53" fmla="*/ 1693 h 1747"/>
              <a:gd name="T54" fmla="*/ 455 w 1012"/>
              <a:gd name="T55" fmla="*/ 1734 h 1747"/>
              <a:gd name="T56" fmla="*/ 624 w 1012"/>
              <a:gd name="T57" fmla="*/ 1734 h 1747"/>
              <a:gd name="T58" fmla="*/ 658 w 1012"/>
              <a:gd name="T59" fmla="*/ 1691 h 1747"/>
              <a:gd name="T60" fmla="*/ 651 w 1012"/>
              <a:gd name="T61" fmla="*/ 1644 h 1747"/>
              <a:gd name="T62" fmla="*/ 752 w 1012"/>
              <a:gd name="T63" fmla="*/ 1306 h 1747"/>
              <a:gd name="T64" fmla="*/ 850 w 1012"/>
              <a:gd name="T65" fmla="*/ 1437 h 1747"/>
              <a:gd name="T66" fmla="*/ 897 w 1012"/>
              <a:gd name="T67" fmla="*/ 1531 h 1747"/>
              <a:gd name="T68" fmla="*/ 867 w 1012"/>
              <a:gd name="T69" fmla="*/ 1573 h 1747"/>
              <a:gd name="T70" fmla="*/ 811 w 1012"/>
              <a:gd name="T71" fmla="*/ 1630 h 1747"/>
              <a:gd name="T72" fmla="*/ 876 w 1012"/>
              <a:gd name="T73" fmla="*/ 1626 h 1747"/>
              <a:gd name="T74" fmla="*/ 1010 w 1012"/>
              <a:gd name="T75" fmla="*/ 1559 h 1747"/>
              <a:gd name="T76" fmla="*/ 991 w 1012"/>
              <a:gd name="T77" fmla="*/ 1517 h 1747"/>
              <a:gd name="T78" fmla="*/ 971 w 1012"/>
              <a:gd name="T79" fmla="*/ 1495 h 1747"/>
              <a:gd name="T80" fmla="*/ 932 w 1012"/>
              <a:gd name="T81" fmla="*/ 1408 h 1747"/>
              <a:gd name="T82" fmla="*/ 848 w 1012"/>
              <a:gd name="T83" fmla="*/ 1257 h 1747"/>
              <a:gd name="T84" fmla="*/ 799 w 1012"/>
              <a:gd name="T85" fmla="*/ 1108 h 1747"/>
              <a:gd name="T86" fmla="*/ 864 w 1012"/>
              <a:gd name="T87" fmla="*/ 977 h 1747"/>
              <a:gd name="T88" fmla="*/ 916 w 1012"/>
              <a:gd name="T89" fmla="*/ 943 h 1747"/>
              <a:gd name="T90" fmla="*/ 926 w 1012"/>
              <a:gd name="T91" fmla="*/ 1025 h 1747"/>
              <a:gd name="T92" fmla="*/ 435 w 1012"/>
              <a:gd name="T93" fmla="*/ 262 h 1747"/>
              <a:gd name="T94" fmla="*/ 573 w 1012"/>
              <a:gd name="T95" fmla="*/ 258 h 1747"/>
              <a:gd name="T96" fmla="*/ 570 w 1012"/>
              <a:gd name="T97" fmla="*/ 281 h 1747"/>
              <a:gd name="T98" fmla="*/ 579 w 1012"/>
              <a:gd name="T99" fmla="*/ 304 h 1747"/>
              <a:gd name="T100" fmla="*/ 566 w 1012"/>
              <a:gd name="T101" fmla="*/ 382 h 1747"/>
              <a:gd name="T102" fmla="*/ 593 w 1012"/>
              <a:gd name="T103" fmla="*/ 472 h 1747"/>
              <a:gd name="T104" fmla="*/ 617 w 1012"/>
              <a:gd name="T105" fmla="*/ 485 h 1747"/>
              <a:gd name="T106" fmla="*/ 614 w 1012"/>
              <a:gd name="T107" fmla="*/ 530 h 1747"/>
              <a:gd name="T108" fmla="*/ 509 w 1012"/>
              <a:gd name="T109" fmla="*/ 597 h 1747"/>
              <a:gd name="T110" fmla="*/ 502 w 1012"/>
              <a:gd name="T111" fmla="*/ 538 h 1747"/>
              <a:gd name="T112" fmla="*/ 493 w 1012"/>
              <a:gd name="T113" fmla="*/ 477 h 1747"/>
              <a:gd name="T114" fmla="*/ 435 w 1012"/>
              <a:gd name="T115" fmla="*/ 262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2" h="1747">
                <a:moveTo>
                  <a:pt x="944" y="1014"/>
                </a:moveTo>
                <a:lnTo>
                  <a:pt x="958" y="1038"/>
                </a:lnTo>
                <a:lnTo>
                  <a:pt x="963" y="1057"/>
                </a:lnTo>
                <a:lnTo>
                  <a:pt x="963" y="1057"/>
                </a:lnTo>
                <a:lnTo>
                  <a:pt x="969" y="1066"/>
                </a:lnTo>
                <a:lnTo>
                  <a:pt x="972" y="1072"/>
                </a:lnTo>
                <a:lnTo>
                  <a:pt x="975" y="1074"/>
                </a:lnTo>
                <a:lnTo>
                  <a:pt x="977" y="1075"/>
                </a:lnTo>
                <a:lnTo>
                  <a:pt x="977" y="1075"/>
                </a:lnTo>
                <a:lnTo>
                  <a:pt x="978" y="1075"/>
                </a:lnTo>
                <a:lnTo>
                  <a:pt x="979" y="1073"/>
                </a:lnTo>
                <a:lnTo>
                  <a:pt x="982" y="1066"/>
                </a:lnTo>
                <a:lnTo>
                  <a:pt x="984" y="1056"/>
                </a:lnTo>
                <a:lnTo>
                  <a:pt x="986" y="1043"/>
                </a:lnTo>
                <a:lnTo>
                  <a:pt x="987" y="1029"/>
                </a:lnTo>
                <a:lnTo>
                  <a:pt x="989" y="1016"/>
                </a:lnTo>
                <a:lnTo>
                  <a:pt x="989" y="1004"/>
                </a:lnTo>
                <a:lnTo>
                  <a:pt x="986" y="996"/>
                </a:lnTo>
                <a:lnTo>
                  <a:pt x="986" y="996"/>
                </a:lnTo>
                <a:lnTo>
                  <a:pt x="977" y="978"/>
                </a:lnTo>
                <a:lnTo>
                  <a:pt x="962" y="956"/>
                </a:lnTo>
                <a:lnTo>
                  <a:pt x="944" y="930"/>
                </a:lnTo>
                <a:lnTo>
                  <a:pt x="949" y="921"/>
                </a:lnTo>
                <a:lnTo>
                  <a:pt x="949" y="921"/>
                </a:lnTo>
                <a:lnTo>
                  <a:pt x="949" y="918"/>
                </a:lnTo>
                <a:lnTo>
                  <a:pt x="948" y="913"/>
                </a:lnTo>
                <a:lnTo>
                  <a:pt x="944" y="901"/>
                </a:lnTo>
                <a:lnTo>
                  <a:pt x="939" y="883"/>
                </a:lnTo>
                <a:lnTo>
                  <a:pt x="939" y="883"/>
                </a:lnTo>
                <a:lnTo>
                  <a:pt x="924" y="837"/>
                </a:lnTo>
                <a:lnTo>
                  <a:pt x="911" y="802"/>
                </a:lnTo>
                <a:lnTo>
                  <a:pt x="906" y="789"/>
                </a:lnTo>
                <a:lnTo>
                  <a:pt x="902" y="780"/>
                </a:lnTo>
                <a:lnTo>
                  <a:pt x="902" y="780"/>
                </a:lnTo>
                <a:lnTo>
                  <a:pt x="896" y="767"/>
                </a:lnTo>
                <a:lnTo>
                  <a:pt x="885" y="742"/>
                </a:lnTo>
                <a:lnTo>
                  <a:pt x="858" y="674"/>
                </a:lnTo>
                <a:lnTo>
                  <a:pt x="817" y="573"/>
                </a:lnTo>
                <a:lnTo>
                  <a:pt x="817" y="573"/>
                </a:lnTo>
                <a:lnTo>
                  <a:pt x="814" y="568"/>
                </a:lnTo>
                <a:lnTo>
                  <a:pt x="806" y="560"/>
                </a:lnTo>
                <a:lnTo>
                  <a:pt x="784" y="539"/>
                </a:lnTo>
                <a:lnTo>
                  <a:pt x="762" y="519"/>
                </a:lnTo>
                <a:lnTo>
                  <a:pt x="755" y="512"/>
                </a:lnTo>
                <a:lnTo>
                  <a:pt x="752" y="507"/>
                </a:lnTo>
                <a:lnTo>
                  <a:pt x="752" y="507"/>
                </a:lnTo>
                <a:lnTo>
                  <a:pt x="749" y="501"/>
                </a:lnTo>
                <a:lnTo>
                  <a:pt x="748" y="494"/>
                </a:lnTo>
                <a:lnTo>
                  <a:pt x="747" y="474"/>
                </a:lnTo>
                <a:lnTo>
                  <a:pt x="747" y="474"/>
                </a:lnTo>
                <a:lnTo>
                  <a:pt x="747" y="470"/>
                </a:lnTo>
                <a:lnTo>
                  <a:pt x="748" y="466"/>
                </a:lnTo>
                <a:lnTo>
                  <a:pt x="752" y="460"/>
                </a:lnTo>
                <a:lnTo>
                  <a:pt x="754" y="457"/>
                </a:lnTo>
                <a:lnTo>
                  <a:pt x="756" y="451"/>
                </a:lnTo>
                <a:lnTo>
                  <a:pt x="756" y="451"/>
                </a:lnTo>
                <a:lnTo>
                  <a:pt x="759" y="443"/>
                </a:lnTo>
                <a:lnTo>
                  <a:pt x="764" y="432"/>
                </a:lnTo>
                <a:lnTo>
                  <a:pt x="780" y="404"/>
                </a:lnTo>
                <a:lnTo>
                  <a:pt x="780" y="404"/>
                </a:lnTo>
                <a:lnTo>
                  <a:pt x="783" y="396"/>
                </a:lnTo>
                <a:lnTo>
                  <a:pt x="784" y="388"/>
                </a:lnTo>
                <a:lnTo>
                  <a:pt x="786" y="379"/>
                </a:lnTo>
                <a:lnTo>
                  <a:pt x="786" y="370"/>
                </a:lnTo>
                <a:lnTo>
                  <a:pt x="782" y="348"/>
                </a:lnTo>
                <a:lnTo>
                  <a:pt x="780" y="319"/>
                </a:lnTo>
                <a:lnTo>
                  <a:pt x="780" y="319"/>
                </a:lnTo>
                <a:lnTo>
                  <a:pt x="777" y="303"/>
                </a:lnTo>
                <a:lnTo>
                  <a:pt x="773" y="289"/>
                </a:lnTo>
                <a:lnTo>
                  <a:pt x="768" y="275"/>
                </a:lnTo>
                <a:lnTo>
                  <a:pt x="762" y="263"/>
                </a:lnTo>
                <a:lnTo>
                  <a:pt x="752" y="246"/>
                </a:lnTo>
                <a:lnTo>
                  <a:pt x="747" y="240"/>
                </a:lnTo>
                <a:lnTo>
                  <a:pt x="780" y="235"/>
                </a:lnTo>
                <a:lnTo>
                  <a:pt x="780" y="235"/>
                </a:lnTo>
                <a:lnTo>
                  <a:pt x="783" y="223"/>
                </a:lnTo>
                <a:lnTo>
                  <a:pt x="788" y="213"/>
                </a:lnTo>
                <a:lnTo>
                  <a:pt x="794" y="202"/>
                </a:lnTo>
                <a:lnTo>
                  <a:pt x="794" y="202"/>
                </a:lnTo>
                <a:lnTo>
                  <a:pt x="796" y="200"/>
                </a:lnTo>
                <a:lnTo>
                  <a:pt x="799" y="197"/>
                </a:lnTo>
                <a:lnTo>
                  <a:pt x="804" y="195"/>
                </a:lnTo>
                <a:lnTo>
                  <a:pt x="811" y="194"/>
                </a:lnTo>
                <a:lnTo>
                  <a:pt x="818" y="194"/>
                </a:lnTo>
                <a:lnTo>
                  <a:pt x="831" y="196"/>
                </a:lnTo>
                <a:lnTo>
                  <a:pt x="836" y="197"/>
                </a:lnTo>
                <a:lnTo>
                  <a:pt x="686" y="71"/>
                </a:lnTo>
                <a:lnTo>
                  <a:pt x="545" y="5"/>
                </a:lnTo>
                <a:lnTo>
                  <a:pt x="545" y="5"/>
                </a:lnTo>
                <a:lnTo>
                  <a:pt x="525" y="12"/>
                </a:lnTo>
                <a:lnTo>
                  <a:pt x="505" y="17"/>
                </a:lnTo>
                <a:lnTo>
                  <a:pt x="495" y="18"/>
                </a:lnTo>
                <a:lnTo>
                  <a:pt x="484" y="19"/>
                </a:lnTo>
                <a:lnTo>
                  <a:pt x="484" y="19"/>
                </a:lnTo>
                <a:lnTo>
                  <a:pt x="472" y="19"/>
                </a:lnTo>
                <a:lnTo>
                  <a:pt x="459" y="17"/>
                </a:lnTo>
                <a:lnTo>
                  <a:pt x="431" y="10"/>
                </a:lnTo>
                <a:lnTo>
                  <a:pt x="409" y="4"/>
                </a:lnTo>
                <a:lnTo>
                  <a:pt x="399" y="0"/>
                </a:lnTo>
                <a:lnTo>
                  <a:pt x="399" y="0"/>
                </a:lnTo>
                <a:lnTo>
                  <a:pt x="392" y="3"/>
                </a:lnTo>
                <a:lnTo>
                  <a:pt x="376" y="10"/>
                </a:lnTo>
                <a:lnTo>
                  <a:pt x="356" y="15"/>
                </a:lnTo>
                <a:lnTo>
                  <a:pt x="347" y="18"/>
                </a:lnTo>
                <a:lnTo>
                  <a:pt x="338" y="19"/>
                </a:lnTo>
                <a:lnTo>
                  <a:pt x="338" y="19"/>
                </a:lnTo>
                <a:lnTo>
                  <a:pt x="322" y="18"/>
                </a:lnTo>
                <a:lnTo>
                  <a:pt x="306" y="17"/>
                </a:lnTo>
                <a:lnTo>
                  <a:pt x="287" y="14"/>
                </a:lnTo>
                <a:lnTo>
                  <a:pt x="287" y="14"/>
                </a:lnTo>
                <a:lnTo>
                  <a:pt x="264" y="26"/>
                </a:lnTo>
                <a:lnTo>
                  <a:pt x="214" y="53"/>
                </a:lnTo>
                <a:lnTo>
                  <a:pt x="183" y="69"/>
                </a:lnTo>
                <a:lnTo>
                  <a:pt x="154" y="87"/>
                </a:lnTo>
                <a:lnTo>
                  <a:pt x="128" y="103"/>
                </a:lnTo>
                <a:lnTo>
                  <a:pt x="108" y="118"/>
                </a:lnTo>
                <a:lnTo>
                  <a:pt x="108" y="118"/>
                </a:lnTo>
                <a:lnTo>
                  <a:pt x="91" y="133"/>
                </a:lnTo>
                <a:lnTo>
                  <a:pt x="73" y="150"/>
                </a:lnTo>
                <a:lnTo>
                  <a:pt x="54" y="170"/>
                </a:lnTo>
                <a:lnTo>
                  <a:pt x="38" y="189"/>
                </a:lnTo>
                <a:lnTo>
                  <a:pt x="11" y="221"/>
                </a:lnTo>
                <a:lnTo>
                  <a:pt x="0" y="235"/>
                </a:lnTo>
                <a:lnTo>
                  <a:pt x="0" y="235"/>
                </a:lnTo>
                <a:lnTo>
                  <a:pt x="12" y="235"/>
                </a:lnTo>
                <a:lnTo>
                  <a:pt x="23" y="237"/>
                </a:lnTo>
                <a:lnTo>
                  <a:pt x="33" y="240"/>
                </a:lnTo>
                <a:lnTo>
                  <a:pt x="33" y="240"/>
                </a:lnTo>
                <a:lnTo>
                  <a:pt x="38" y="242"/>
                </a:lnTo>
                <a:lnTo>
                  <a:pt x="44" y="247"/>
                </a:lnTo>
                <a:lnTo>
                  <a:pt x="54" y="257"/>
                </a:lnTo>
                <a:lnTo>
                  <a:pt x="66" y="273"/>
                </a:lnTo>
                <a:lnTo>
                  <a:pt x="66" y="273"/>
                </a:lnTo>
                <a:lnTo>
                  <a:pt x="128" y="270"/>
                </a:lnTo>
                <a:lnTo>
                  <a:pt x="202" y="268"/>
                </a:lnTo>
                <a:lnTo>
                  <a:pt x="202" y="268"/>
                </a:lnTo>
                <a:lnTo>
                  <a:pt x="220" y="268"/>
                </a:lnTo>
                <a:lnTo>
                  <a:pt x="250" y="268"/>
                </a:lnTo>
                <a:lnTo>
                  <a:pt x="294" y="268"/>
                </a:lnTo>
                <a:lnTo>
                  <a:pt x="348" y="268"/>
                </a:lnTo>
                <a:lnTo>
                  <a:pt x="348" y="268"/>
                </a:lnTo>
                <a:lnTo>
                  <a:pt x="395" y="267"/>
                </a:lnTo>
                <a:lnTo>
                  <a:pt x="421" y="264"/>
                </a:lnTo>
                <a:lnTo>
                  <a:pt x="442" y="476"/>
                </a:lnTo>
                <a:lnTo>
                  <a:pt x="418" y="526"/>
                </a:lnTo>
                <a:lnTo>
                  <a:pt x="418" y="526"/>
                </a:lnTo>
                <a:lnTo>
                  <a:pt x="428" y="551"/>
                </a:lnTo>
                <a:lnTo>
                  <a:pt x="436" y="571"/>
                </a:lnTo>
                <a:lnTo>
                  <a:pt x="439" y="578"/>
                </a:lnTo>
                <a:lnTo>
                  <a:pt x="442" y="582"/>
                </a:lnTo>
                <a:lnTo>
                  <a:pt x="442" y="582"/>
                </a:lnTo>
                <a:lnTo>
                  <a:pt x="458" y="605"/>
                </a:lnTo>
                <a:lnTo>
                  <a:pt x="470" y="625"/>
                </a:lnTo>
                <a:lnTo>
                  <a:pt x="470" y="625"/>
                </a:lnTo>
                <a:lnTo>
                  <a:pt x="470" y="627"/>
                </a:lnTo>
                <a:lnTo>
                  <a:pt x="468" y="629"/>
                </a:lnTo>
                <a:lnTo>
                  <a:pt x="464" y="634"/>
                </a:lnTo>
                <a:lnTo>
                  <a:pt x="460" y="639"/>
                </a:lnTo>
                <a:lnTo>
                  <a:pt x="460" y="639"/>
                </a:lnTo>
                <a:lnTo>
                  <a:pt x="459" y="642"/>
                </a:lnTo>
                <a:lnTo>
                  <a:pt x="459" y="645"/>
                </a:lnTo>
                <a:lnTo>
                  <a:pt x="460" y="653"/>
                </a:lnTo>
                <a:lnTo>
                  <a:pt x="464" y="660"/>
                </a:lnTo>
                <a:lnTo>
                  <a:pt x="470" y="667"/>
                </a:lnTo>
                <a:lnTo>
                  <a:pt x="470" y="667"/>
                </a:lnTo>
                <a:lnTo>
                  <a:pt x="478" y="679"/>
                </a:lnTo>
                <a:lnTo>
                  <a:pt x="491" y="697"/>
                </a:lnTo>
                <a:lnTo>
                  <a:pt x="522" y="742"/>
                </a:lnTo>
                <a:lnTo>
                  <a:pt x="522" y="742"/>
                </a:lnTo>
                <a:lnTo>
                  <a:pt x="529" y="751"/>
                </a:lnTo>
                <a:lnTo>
                  <a:pt x="536" y="757"/>
                </a:lnTo>
                <a:lnTo>
                  <a:pt x="540" y="760"/>
                </a:lnTo>
                <a:lnTo>
                  <a:pt x="545" y="760"/>
                </a:lnTo>
                <a:lnTo>
                  <a:pt x="550" y="760"/>
                </a:lnTo>
                <a:lnTo>
                  <a:pt x="552" y="759"/>
                </a:lnTo>
                <a:lnTo>
                  <a:pt x="554" y="756"/>
                </a:lnTo>
                <a:lnTo>
                  <a:pt x="554" y="756"/>
                </a:lnTo>
                <a:lnTo>
                  <a:pt x="557" y="802"/>
                </a:lnTo>
                <a:lnTo>
                  <a:pt x="559" y="837"/>
                </a:lnTo>
                <a:lnTo>
                  <a:pt x="559" y="859"/>
                </a:lnTo>
                <a:lnTo>
                  <a:pt x="559" y="859"/>
                </a:lnTo>
                <a:lnTo>
                  <a:pt x="559" y="867"/>
                </a:lnTo>
                <a:lnTo>
                  <a:pt x="560" y="876"/>
                </a:lnTo>
                <a:lnTo>
                  <a:pt x="564" y="897"/>
                </a:lnTo>
                <a:lnTo>
                  <a:pt x="568" y="925"/>
                </a:lnTo>
                <a:lnTo>
                  <a:pt x="587" y="939"/>
                </a:lnTo>
                <a:lnTo>
                  <a:pt x="587" y="939"/>
                </a:lnTo>
                <a:lnTo>
                  <a:pt x="606" y="982"/>
                </a:lnTo>
                <a:lnTo>
                  <a:pt x="606" y="982"/>
                </a:lnTo>
                <a:lnTo>
                  <a:pt x="644" y="1080"/>
                </a:lnTo>
                <a:lnTo>
                  <a:pt x="644" y="1080"/>
                </a:lnTo>
                <a:lnTo>
                  <a:pt x="634" y="1145"/>
                </a:lnTo>
                <a:lnTo>
                  <a:pt x="626" y="1198"/>
                </a:lnTo>
                <a:lnTo>
                  <a:pt x="620" y="1235"/>
                </a:lnTo>
                <a:lnTo>
                  <a:pt x="620" y="1235"/>
                </a:lnTo>
                <a:lnTo>
                  <a:pt x="612" y="1274"/>
                </a:lnTo>
                <a:lnTo>
                  <a:pt x="598" y="1327"/>
                </a:lnTo>
                <a:lnTo>
                  <a:pt x="578" y="1404"/>
                </a:lnTo>
                <a:lnTo>
                  <a:pt x="578" y="1404"/>
                </a:lnTo>
                <a:lnTo>
                  <a:pt x="577" y="1411"/>
                </a:lnTo>
                <a:lnTo>
                  <a:pt x="577" y="1423"/>
                </a:lnTo>
                <a:lnTo>
                  <a:pt x="575" y="1455"/>
                </a:lnTo>
                <a:lnTo>
                  <a:pt x="575" y="1490"/>
                </a:lnTo>
                <a:lnTo>
                  <a:pt x="574" y="1506"/>
                </a:lnTo>
                <a:lnTo>
                  <a:pt x="573" y="1522"/>
                </a:lnTo>
                <a:lnTo>
                  <a:pt x="573" y="1522"/>
                </a:lnTo>
                <a:lnTo>
                  <a:pt x="570" y="1546"/>
                </a:lnTo>
                <a:lnTo>
                  <a:pt x="565" y="1565"/>
                </a:lnTo>
                <a:lnTo>
                  <a:pt x="563" y="1573"/>
                </a:lnTo>
                <a:lnTo>
                  <a:pt x="559" y="1580"/>
                </a:lnTo>
                <a:lnTo>
                  <a:pt x="556" y="1587"/>
                </a:lnTo>
                <a:lnTo>
                  <a:pt x="550" y="1592"/>
                </a:lnTo>
                <a:lnTo>
                  <a:pt x="550" y="1592"/>
                </a:lnTo>
                <a:lnTo>
                  <a:pt x="546" y="1597"/>
                </a:lnTo>
                <a:lnTo>
                  <a:pt x="545" y="1600"/>
                </a:lnTo>
                <a:lnTo>
                  <a:pt x="546" y="1604"/>
                </a:lnTo>
                <a:lnTo>
                  <a:pt x="548" y="1606"/>
                </a:lnTo>
                <a:lnTo>
                  <a:pt x="556" y="1610"/>
                </a:lnTo>
                <a:lnTo>
                  <a:pt x="559" y="1611"/>
                </a:lnTo>
                <a:lnTo>
                  <a:pt x="559" y="1611"/>
                </a:lnTo>
                <a:lnTo>
                  <a:pt x="558" y="1613"/>
                </a:lnTo>
                <a:lnTo>
                  <a:pt x="554" y="1620"/>
                </a:lnTo>
                <a:lnTo>
                  <a:pt x="554" y="1620"/>
                </a:lnTo>
                <a:lnTo>
                  <a:pt x="546" y="1630"/>
                </a:lnTo>
                <a:lnTo>
                  <a:pt x="541" y="1635"/>
                </a:lnTo>
                <a:lnTo>
                  <a:pt x="540" y="1638"/>
                </a:lnTo>
                <a:lnTo>
                  <a:pt x="540" y="1639"/>
                </a:lnTo>
                <a:lnTo>
                  <a:pt x="540" y="1639"/>
                </a:lnTo>
                <a:lnTo>
                  <a:pt x="540" y="1641"/>
                </a:lnTo>
                <a:lnTo>
                  <a:pt x="538" y="1645"/>
                </a:lnTo>
                <a:lnTo>
                  <a:pt x="536" y="1650"/>
                </a:lnTo>
                <a:lnTo>
                  <a:pt x="531" y="1658"/>
                </a:lnTo>
                <a:lnTo>
                  <a:pt x="531" y="1658"/>
                </a:lnTo>
                <a:lnTo>
                  <a:pt x="529" y="1662"/>
                </a:lnTo>
                <a:lnTo>
                  <a:pt x="525" y="1666"/>
                </a:lnTo>
                <a:lnTo>
                  <a:pt x="522" y="1668"/>
                </a:lnTo>
                <a:lnTo>
                  <a:pt x="517" y="1671"/>
                </a:lnTo>
                <a:lnTo>
                  <a:pt x="504" y="1675"/>
                </a:lnTo>
                <a:lnTo>
                  <a:pt x="489" y="1681"/>
                </a:lnTo>
                <a:lnTo>
                  <a:pt x="489" y="1681"/>
                </a:lnTo>
                <a:lnTo>
                  <a:pt x="480" y="1685"/>
                </a:lnTo>
                <a:lnTo>
                  <a:pt x="473" y="1688"/>
                </a:lnTo>
                <a:lnTo>
                  <a:pt x="466" y="1693"/>
                </a:lnTo>
                <a:lnTo>
                  <a:pt x="462" y="1698"/>
                </a:lnTo>
                <a:lnTo>
                  <a:pt x="457" y="1704"/>
                </a:lnTo>
                <a:lnTo>
                  <a:pt x="455" y="1709"/>
                </a:lnTo>
                <a:lnTo>
                  <a:pt x="452" y="1715"/>
                </a:lnTo>
                <a:lnTo>
                  <a:pt x="451" y="1723"/>
                </a:lnTo>
                <a:lnTo>
                  <a:pt x="451" y="1723"/>
                </a:lnTo>
                <a:lnTo>
                  <a:pt x="451" y="1727"/>
                </a:lnTo>
                <a:lnTo>
                  <a:pt x="452" y="1731"/>
                </a:lnTo>
                <a:lnTo>
                  <a:pt x="455" y="1734"/>
                </a:lnTo>
                <a:lnTo>
                  <a:pt x="457" y="1736"/>
                </a:lnTo>
                <a:lnTo>
                  <a:pt x="464" y="1741"/>
                </a:lnTo>
                <a:lnTo>
                  <a:pt x="472" y="1743"/>
                </a:lnTo>
                <a:lnTo>
                  <a:pt x="479" y="1746"/>
                </a:lnTo>
                <a:lnTo>
                  <a:pt x="486" y="1747"/>
                </a:lnTo>
                <a:lnTo>
                  <a:pt x="493" y="1747"/>
                </a:lnTo>
                <a:lnTo>
                  <a:pt x="587" y="1738"/>
                </a:lnTo>
                <a:lnTo>
                  <a:pt x="587" y="1738"/>
                </a:lnTo>
                <a:lnTo>
                  <a:pt x="624" y="1734"/>
                </a:lnTo>
                <a:lnTo>
                  <a:pt x="642" y="1732"/>
                </a:lnTo>
                <a:lnTo>
                  <a:pt x="649" y="1729"/>
                </a:lnTo>
                <a:lnTo>
                  <a:pt x="653" y="1728"/>
                </a:lnTo>
                <a:lnTo>
                  <a:pt x="653" y="1728"/>
                </a:lnTo>
                <a:lnTo>
                  <a:pt x="655" y="1726"/>
                </a:lnTo>
                <a:lnTo>
                  <a:pt x="656" y="1723"/>
                </a:lnTo>
                <a:lnTo>
                  <a:pt x="658" y="1714"/>
                </a:lnTo>
                <a:lnTo>
                  <a:pt x="658" y="1704"/>
                </a:lnTo>
                <a:lnTo>
                  <a:pt x="658" y="1691"/>
                </a:lnTo>
                <a:lnTo>
                  <a:pt x="658" y="1691"/>
                </a:lnTo>
                <a:lnTo>
                  <a:pt x="658" y="1684"/>
                </a:lnTo>
                <a:lnTo>
                  <a:pt x="656" y="1678"/>
                </a:lnTo>
                <a:lnTo>
                  <a:pt x="653" y="1668"/>
                </a:lnTo>
                <a:lnTo>
                  <a:pt x="649" y="1660"/>
                </a:lnTo>
                <a:lnTo>
                  <a:pt x="648" y="1657"/>
                </a:lnTo>
                <a:lnTo>
                  <a:pt x="648" y="1653"/>
                </a:lnTo>
                <a:lnTo>
                  <a:pt x="648" y="1653"/>
                </a:lnTo>
                <a:lnTo>
                  <a:pt x="651" y="1644"/>
                </a:lnTo>
                <a:lnTo>
                  <a:pt x="655" y="1631"/>
                </a:lnTo>
                <a:lnTo>
                  <a:pt x="662" y="1615"/>
                </a:lnTo>
                <a:lnTo>
                  <a:pt x="662" y="1615"/>
                </a:lnTo>
                <a:lnTo>
                  <a:pt x="691" y="1493"/>
                </a:lnTo>
                <a:lnTo>
                  <a:pt x="691" y="1493"/>
                </a:lnTo>
                <a:lnTo>
                  <a:pt x="710" y="1377"/>
                </a:lnTo>
                <a:lnTo>
                  <a:pt x="728" y="1273"/>
                </a:lnTo>
                <a:lnTo>
                  <a:pt x="728" y="1273"/>
                </a:lnTo>
                <a:lnTo>
                  <a:pt x="752" y="1306"/>
                </a:lnTo>
                <a:lnTo>
                  <a:pt x="752" y="1306"/>
                </a:lnTo>
                <a:lnTo>
                  <a:pt x="776" y="1333"/>
                </a:lnTo>
                <a:lnTo>
                  <a:pt x="795" y="1351"/>
                </a:lnTo>
                <a:lnTo>
                  <a:pt x="808" y="1367"/>
                </a:lnTo>
                <a:lnTo>
                  <a:pt x="808" y="1367"/>
                </a:lnTo>
                <a:lnTo>
                  <a:pt x="816" y="1378"/>
                </a:lnTo>
                <a:lnTo>
                  <a:pt x="826" y="1394"/>
                </a:lnTo>
                <a:lnTo>
                  <a:pt x="835" y="1412"/>
                </a:lnTo>
                <a:lnTo>
                  <a:pt x="850" y="1437"/>
                </a:lnTo>
                <a:lnTo>
                  <a:pt x="850" y="1437"/>
                </a:lnTo>
                <a:lnTo>
                  <a:pt x="869" y="1465"/>
                </a:lnTo>
                <a:lnTo>
                  <a:pt x="888" y="1491"/>
                </a:lnTo>
                <a:lnTo>
                  <a:pt x="906" y="1517"/>
                </a:lnTo>
                <a:lnTo>
                  <a:pt x="906" y="1517"/>
                </a:lnTo>
                <a:lnTo>
                  <a:pt x="902" y="1523"/>
                </a:lnTo>
                <a:lnTo>
                  <a:pt x="898" y="1527"/>
                </a:lnTo>
                <a:lnTo>
                  <a:pt x="897" y="1531"/>
                </a:lnTo>
                <a:lnTo>
                  <a:pt x="897" y="1531"/>
                </a:lnTo>
                <a:lnTo>
                  <a:pt x="895" y="1534"/>
                </a:lnTo>
                <a:lnTo>
                  <a:pt x="890" y="1538"/>
                </a:lnTo>
                <a:lnTo>
                  <a:pt x="885" y="1544"/>
                </a:lnTo>
                <a:lnTo>
                  <a:pt x="884" y="1547"/>
                </a:lnTo>
                <a:lnTo>
                  <a:pt x="883" y="1550"/>
                </a:lnTo>
                <a:lnTo>
                  <a:pt x="883" y="1550"/>
                </a:lnTo>
                <a:lnTo>
                  <a:pt x="879" y="1557"/>
                </a:lnTo>
                <a:lnTo>
                  <a:pt x="874" y="1565"/>
                </a:lnTo>
                <a:lnTo>
                  <a:pt x="867" y="1573"/>
                </a:lnTo>
                <a:lnTo>
                  <a:pt x="860" y="1578"/>
                </a:lnTo>
                <a:lnTo>
                  <a:pt x="860" y="1578"/>
                </a:lnTo>
                <a:lnTo>
                  <a:pt x="850" y="1585"/>
                </a:lnTo>
                <a:lnTo>
                  <a:pt x="835" y="1598"/>
                </a:lnTo>
                <a:lnTo>
                  <a:pt x="822" y="1612"/>
                </a:lnTo>
                <a:lnTo>
                  <a:pt x="816" y="1619"/>
                </a:lnTo>
                <a:lnTo>
                  <a:pt x="813" y="1625"/>
                </a:lnTo>
                <a:lnTo>
                  <a:pt x="813" y="1625"/>
                </a:lnTo>
                <a:lnTo>
                  <a:pt x="811" y="1630"/>
                </a:lnTo>
                <a:lnTo>
                  <a:pt x="814" y="1633"/>
                </a:lnTo>
                <a:lnTo>
                  <a:pt x="817" y="1637"/>
                </a:lnTo>
                <a:lnTo>
                  <a:pt x="823" y="1638"/>
                </a:lnTo>
                <a:lnTo>
                  <a:pt x="829" y="1639"/>
                </a:lnTo>
                <a:lnTo>
                  <a:pt x="837" y="1638"/>
                </a:lnTo>
                <a:lnTo>
                  <a:pt x="845" y="1637"/>
                </a:lnTo>
                <a:lnTo>
                  <a:pt x="855" y="1634"/>
                </a:lnTo>
                <a:lnTo>
                  <a:pt x="855" y="1634"/>
                </a:lnTo>
                <a:lnTo>
                  <a:pt x="876" y="1626"/>
                </a:lnTo>
                <a:lnTo>
                  <a:pt x="902" y="1615"/>
                </a:lnTo>
                <a:lnTo>
                  <a:pt x="944" y="1597"/>
                </a:lnTo>
                <a:lnTo>
                  <a:pt x="944" y="1597"/>
                </a:lnTo>
                <a:lnTo>
                  <a:pt x="960" y="1590"/>
                </a:lnTo>
                <a:lnTo>
                  <a:pt x="980" y="1580"/>
                </a:lnTo>
                <a:lnTo>
                  <a:pt x="990" y="1576"/>
                </a:lnTo>
                <a:lnTo>
                  <a:pt x="998" y="1571"/>
                </a:lnTo>
                <a:lnTo>
                  <a:pt x="1005" y="1565"/>
                </a:lnTo>
                <a:lnTo>
                  <a:pt x="1010" y="1559"/>
                </a:lnTo>
                <a:lnTo>
                  <a:pt x="1010" y="1559"/>
                </a:lnTo>
                <a:lnTo>
                  <a:pt x="1012" y="1553"/>
                </a:lnTo>
                <a:lnTo>
                  <a:pt x="1012" y="1549"/>
                </a:lnTo>
                <a:lnTo>
                  <a:pt x="1010" y="1543"/>
                </a:lnTo>
                <a:lnTo>
                  <a:pt x="1007" y="1538"/>
                </a:lnTo>
                <a:lnTo>
                  <a:pt x="998" y="1527"/>
                </a:lnTo>
                <a:lnTo>
                  <a:pt x="995" y="1523"/>
                </a:lnTo>
                <a:lnTo>
                  <a:pt x="991" y="1517"/>
                </a:lnTo>
                <a:lnTo>
                  <a:pt x="991" y="1517"/>
                </a:lnTo>
                <a:lnTo>
                  <a:pt x="986" y="1509"/>
                </a:lnTo>
                <a:lnTo>
                  <a:pt x="984" y="1507"/>
                </a:lnTo>
                <a:lnTo>
                  <a:pt x="983" y="1506"/>
                </a:lnTo>
                <a:lnTo>
                  <a:pt x="980" y="1507"/>
                </a:lnTo>
                <a:lnTo>
                  <a:pt x="977" y="1507"/>
                </a:lnTo>
                <a:lnTo>
                  <a:pt x="977" y="1507"/>
                </a:lnTo>
                <a:lnTo>
                  <a:pt x="976" y="1506"/>
                </a:lnTo>
                <a:lnTo>
                  <a:pt x="973" y="1503"/>
                </a:lnTo>
                <a:lnTo>
                  <a:pt x="971" y="1495"/>
                </a:lnTo>
                <a:lnTo>
                  <a:pt x="968" y="1479"/>
                </a:lnTo>
                <a:lnTo>
                  <a:pt x="968" y="1479"/>
                </a:lnTo>
                <a:lnTo>
                  <a:pt x="970" y="1471"/>
                </a:lnTo>
                <a:lnTo>
                  <a:pt x="972" y="1465"/>
                </a:lnTo>
                <a:lnTo>
                  <a:pt x="972" y="1465"/>
                </a:lnTo>
                <a:lnTo>
                  <a:pt x="965" y="1457"/>
                </a:lnTo>
                <a:lnTo>
                  <a:pt x="950" y="1436"/>
                </a:lnTo>
                <a:lnTo>
                  <a:pt x="941" y="1422"/>
                </a:lnTo>
                <a:lnTo>
                  <a:pt x="932" y="1408"/>
                </a:lnTo>
                <a:lnTo>
                  <a:pt x="925" y="1391"/>
                </a:lnTo>
                <a:lnTo>
                  <a:pt x="921" y="1376"/>
                </a:lnTo>
                <a:lnTo>
                  <a:pt x="921" y="1376"/>
                </a:lnTo>
                <a:lnTo>
                  <a:pt x="918" y="1368"/>
                </a:lnTo>
                <a:lnTo>
                  <a:pt x="915" y="1358"/>
                </a:lnTo>
                <a:lnTo>
                  <a:pt x="903" y="1338"/>
                </a:lnTo>
                <a:lnTo>
                  <a:pt x="890" y="1316"/>
                </a:lnTo>
                <a:lnTo>
                  <a:pt x="875" y="1294"/>
                </a:lnTo>
                <a:lnTo>
                  <a:pt x="848" y="1257"/>
                </a:lnTo>
                <a:lnTo>
                  <a:pt x="840" y="1246"/>
                </a:lnTo>
                <a:lnTo>
                  <a:pt x="836" y="1240"/>
                </a:lnTo>
                <a:lnTo>
                  <a:pt x="836" y="1240"/>
                </a:lnTo>
                <a:lnTo>
                  <a:pt x="830" y="1218"/>
                </a:lnTo>
                <a:lnTo>
                  <a:pt x="817" y="1174"/>
                </a:lnTo>
                <a:lnTo>
                  <a:pt x="803" y="1131"/>
                </a:lnTo>
                <a:lnTo>
                  <a:pt x="800" y="1115"/>
                </a:lnTo>
                <a:lnTo>
                  <a:pt x="799" y="1108"/>
                </a:lnTo>
                <a:lnTo>
                  <a:pt x="799" y="1108"/>
                </a:lnTo>
                <a:lnTo>
                  <a:pt x="807" y="1093"/>
                </a:lnTo>
                <a:lnTo>
                  <a:pt x="817" y="1071"/>
                </a:lnTo>
                <a:lnTo>
                  <a:pt x="817" y="1071"/>
                </a:lnTo>
                <a:lnTo>
                  <a:pt x="855" y="991"/>
                </a:lnTo>
                <a:lnTo>
                  <a:pt x="855" y="991"/>
                </a:lnTo>
                <a:lnTo>
                  <a:pt x="860" y="980"/>
                </a:lnTo>
                <a:lnTo>
                  <a:pt x="861" y="978"/>
                </a:lnTo>
                <a:lnTo>
                  <a:pt x="861" y="978"/>
                </a:lnTo>
                <a:lnTo>
                  <a:pt x="864" y="977"/>
                </a:lnTo>
                <a:lnTo>
                  <a:pt x="864" y="977"/>
                </a:lnTo>
                <a:lnTo>
                  <a:pt x="869" y="975"/>
                </a:lnTo>
                <a:lnTo>
                  <a:pt x="872" y="970"/>
                </a:lnTo>
                <a:lnTo>
                  <a:pt x="883" y="958"/>
                </a:lnTo>
                <a:lnTo>
                  <a:pt x="883" y="958"/>
                </a:lnTo>
                <a:lnTo>
                  <a:pt x="898" y="940"/>
                </a:lnTo>
                <a:lnTo>
                  <a:pt x="906" y="930"/>
                </a:lnTo>
                <a:lnTo>
                  <a:pt x="906" y="930"/>
                </a:lnTo>
                <a:lnTo>
                  <a:pt x="916" y="943"/>
                </a:lnTo>
                <a:lnTo>
                  <a:pt x="922" y="955"/>
                </a:lnTo>
                <a:lnTo>
                  <a:pt x="925" y="963"/>
                </a:lnTo>
                <a:lnTo>
                  <a:pt x="925" y="963"/>
                </a:lnTo>
                <a:lnTo>
                  <a:pt x="926" y="970"/>
                </a:lnTo>
                <a:lnTo>
                  <a:pt x="925" y="980"/>
                </a:lnTo>
                <a:lnTo>
                  <a:pt x="925" y="1014"/>
                </a:lnTo>
                <a:lnTo>
                  <a:pt x="925" y="1014"/>
                </a:lnTo>
                <a:lnTo>
                  <a:pt x="926" y="1023"/>
                </a:lnTo>
                <a:lnTo>
                  <a:pt x="926" y="1025"/>
                </a:lnTo>
                <a:lnTo>
                  <a:pt x="929" y="1027"/>
                </a:lnTo>
                <a:lnTo>
                  <a:pt x="930" y="1027"/>
                </a:lnTo>
                <a:lnTo>
                  <a:pt x="931" y="1027"/>
                </a:lnTo>
                <a:lnTo>
                  <a:pt x="935" y="1025"/>
                </a:lnTo>
                <a:lnTo>
                  <a:pt x="942" y="1019"/>
                </a:lnTo>
                <a:lnTo>
                  <a:pt x="944" y="1014"/>
                </a:lnTo>
                <a:lnTo>
                  <a:pt x="944" y="1014"/>
                </a:lnTo>
                <a:close/>
                <a:moveTo>
                  <a:pt x="435" y="262"/>
                </a:moveTo>
                <a:lnTo>
                  <a:pt x="435" y="262"/>
                </a:lnTo>
                <a:lnTo>
                  <a:pt x="441" y="258"/>
                </a:lnTo>
                <a:lnTo>
                  <a:pt x="451" y="255"/>
                </a:lnTo>
                <a:lnTo>
                  <a:pt x="464" y="251"/>
                </a:lnTo>
                <a:lnTo>
                  <a:pt x="479" y="249"/>
                </a:lnTo>
                <a:lnTo>
                  <a:pt x="479" y="249"/>
                </a:lnTo>
                <a:lnTo>
                  <a:pt x="537" y="241"/>
                </a:lnTo>
                <a:lnTo>
                  <a:pt x="573" y="235"/>
                </a:lnTo>
                <a:lnTo>
                  <a:pt x="573" y="258"/>
                </a:lnTo>
                <a:lnTo>
                  <a:pt x="573" y="258"/>
                </a:lnTo>
                <a:lnTo>
                  <a:pt x="573" y="262"/>
                </a:lnTo>
                <a:lnTo>
                  <a:pt x="575" y="263"/>
                </a:lnTo>
                <a:lnTo>
                  <a:pt x="577" y="265"/>
                </a:lnTo>
                <a:lnTo>
                  <a:pt x="578" y="268"/>
                </a:lnTo>
                <a:lnTo>
                  <a:pt x="578" y="268"/>
                </a:lnTo>
                <a:lnTo>
                  <a:pt x="578" y="270"/>
                </a:lnTo>
                <a:lnTo>
                  <a:pt x="577" y="271"/>
                </a:lnTo>
                <a:lnTo>
                  <a:pt x="573" y="276"/>
                </a:lnTo>
                <a:lnTo>
                  <a:pt x="570" y="281"/>
                </a:lnTo>
                <a:lnTo>
                  <a:pt x="568" y="284"/>
                </a:lnTo>
                <a:lnTo>
                  <a:pt x="568" y="287"/>
                </a:lnTo>
                <a:lnTo>
                  <a:pt x="568" y="287"/>
                </a:lnTo>
                <a:lnTo>
                  <a:pt x="570" y="291"/>
                </a:lnTo>
                <a:lnTo>
                  <a:pt x="572" y="295"/>
                </a:lnTo>
                <a:lnTo>
                  <a:pt x="574" y="297"/>
                </a:lnTo>
                <a:lnTo>
                  <a:pt x="578" y="301"/>
                </a:lnTo>
                <a:lnTo>
                  <a:pt x="578" y="301"/>
                </a:lnTo>
                <a:lnTo>
                  <a:pt x="579" y="304"/>
                </a:lnTo>
                <a:lnTo>
                  <a:pt x="580" y="308"/>
                </a:lnTo>
                <a:lnTo>
                  <a:pt x="580" y="318"/>
                </a:lnTo>
                <a:lnTo>
                  <a:pt x="578" y="338"/>
                </a:lnTo>
                <a:lnTo>
                  <a:pt x="578" y="338"/>
                </a:lnTo>
                <a:lnTo>
                  <a:pt x="577" y="346"/>
                </a:lnTo>
                <a:lnTo>
                  <a:pt x="574" y="355"/>
                </a:lnTo>
                <a:lnTo>
                  <a:pt x="568" y="371"/>
                </a:lnTo>
                <a:lnTo>
                  <a:pt x="568" y="371"/>
                </a:lnTo>
                <a:lnTo>
                  <a:pt x="566" y="382"/>
                </a:lnTo>
                <a:lnTo>
                  <a:pt x="565" y="399"/>
                </a:lnTo>
                <a:lnTo>
                  <a:pt x="564" y="427"/>
                </a:lnTo>
                <a:lnTo>
                  <a:pt x="564" y="427"/>
                </a:lnTo>
                <a:lnTo>
                  <a:pt x="565" y="433"/>
                </a:lnTo>
                <a:lnTo>
                  <a:pt x="568" y="440"/>
                </a:lnTo>
                <a:lnTo>
                  <a:pt x="575" y="451"/>
                </a:lnTo>
                <a:lnTo>
                  <a:pt x="587" y="465"/>
                </a:lnTo>
                <a:lnTo>
                  <a:pt x="587" y="465"/>
                </a:lnTo>
                <a:lnTo>
                  <a:pt x="593" y="472"/>
                </a:lnTo>
                <a:lnTo>
                  <a:pt x="598" y="476"/>
                </a:lnTo>
                <a:lnTo>
                  <a:pt x="600" y="478"/>
                </a:lnTo>
                <a:lnTo>
                  <a:pt x="601" y="477"/>
                </a:lnTo>
                <a:lnTo>
                  <a:pt x="604" y="474"/>
                </a:lnTo>
                <a:lnTo>
                  <a:pt x="604" y="474"/>
                </a:lnTo>
                <a:lnTo>
                  <a:pt x="606" y="474"/>
                </a:lnTo>
                <a:lnTo>
                  <a:pt x="606" y="474"/>
                </a:lnTo>
                <a:lnTo>
                  <a:pt x="611" y="479"/>
                </a:lnTo>
                <a:lnTo>
                  <a:pt x="617" y="485"/>
                </a:lnTo>
                <a:lnTo>
                  <a:pt x="621" y="491"/>
                </a:lnTo>
                <a:lnTo>
                  <a:pt x="625" y="493"/>
                </a:lnTo>
                <a:lnTo>
                  <a:pt x="625" y="493"/>
                </a:lnTo>
                <a:lnTo>
                  <a:pt x="626" y="494"/>
                </a:lnTo>
                <a:lnTo>
                  <a:pt x="626" y="496"/>
                </a:lnTo>
                <a:lnTo>
                  <a:pt x="625" y="501"/>
                </a:lnTo>
                <a:lnTo>
                  <a:pt x="620" y="512"/>
                </a:lnTo>
                <a:lnTo>
                  <a:pt x="620" y="512"/>
                </a:lnTo>
                <a:lnTo>
                  <a:pt x="614" y="530"/>
                </a:lnTo>
                <a:lnTo>
                  <a:pt x="606" y="554"/>
                </a:lnTo>
                <a:lnTo>
                  <a:pt x="606" y="554"/>
                </a:lnTo>
                <a:lnTo>
                  <a:pt x="573" y="639"/>
                </a:lnTo>
                <a:lnTo>
                  <a:pt x="550" y="629"/>
                </a:lnTo>
                <a:lnTo>
                  <a:pt x="540" y="625"/>
                </a:lnTo>
                <a:lnTo>
                  <a:pt x="526" y="629"/>
                </a:lnTo>
                <a:lnTo>
                  <a:pt x="526" y="629"/>
                </a:lnTo>
                <a:lnTo>
                  <a:pt x="517" y="612"/>
                </a:lnTo>
                <a:lnTo>
                  <a:pt x="509" y="597"/>
                </a:lnTo>
                <a:lnTo>
                  <a:pt x="503" y="582"/>
                </a:lnTo>
                <a:lnTo>
                  <a:pt x="503" y="582"/>
                </a:lnTo>
                <a:lnTo>
                  <a:pt x="500" y="572"/>
                </a:lnTo>
                <a:lnTo>
                  <a:pt x="499" y="565"/>
                </a:lnTo>
                <a:lnTo>
                  <a:pt x="498" y="554"/>
                </a:lnTo>
                <a:lnTo>
                  <a:pt x="498" y="554"/>
                </a:lnTo>
                <a:lnTo>
                  <a:pt x="499" y="550"/>
                </a:lnTo>
                <a:lnTo>
                  <a:pt x="500" y="545"/>
                </a:lnTo>
                <a:lnTo>
                  <a:pt x="502" y="538"/>
                </a:lnTo>
                <a:lnTo>
                  <a:pt x="503" y="531"/>
                </a:lnTo>
                <a:lnTo>
                  <a:pt x="503" y="531"/>
                </a:lnTo>
                <a:lnTo>
                  <a:pt x="503" y="523"/>
                </a:lnTo>
                <a:lnTo>
                  <a:pt x="500" y="513"/>
                </a:lnTo>
                <a:lnTo>
                  <a:pt x="498" y="493"/>
                </a:lnTo>
                <a:lnTo>
                  <a:pt x="498" y="493"/>
                </a:lnTo>
                <a:lnTo>
                  <a:pt x="497" y="485"/>
                </a:lnTo>
                <a:lnTo>
                  <a:pt x="495" y="480"/>
                </a:lnTo>
                <a:lnTo>
                  <a:pt x="493" y="477"/>
                </a:lnTo>
                <a:lnTo>
                  <a:pt x="493" y="474"/>
                </a:lnTo>
                <a:lnTo>
                  <a:pt x="493" y="474"/>
                </a:lnTo>
                <a:lnTo>
                  <a:pt x="493" y="473"/>
                </a:lnTo>
                <a:lnTo>
                  <a:pt x="492" y="472"/>
                </a:lnTo>
                <a:lnTo>
                  <a:pt x="485" y="469"/>
                </a:lnTo>
                <a:lnTo>
                  <a:pt x="460" y="460"/>
                </a:lnTo>
                <a:lnTo>
                  <a:pt x="460" y="460"/>
                </a:lnTo>
                <a:lnTo>
                  <a:pt x="455" y="459"/>
                </a:lnTo>
                <a:lnTo>
                  <a:pt x="435" y="26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2EC26576-5FA1-4BC6-ABBA-09C3413651D6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773704"/>
            <a:ext cx="755874" cy="1627621"/>
          </a:xfrm>
          <a:custGeom>
            <a:avLst/>
            <a:gdLst>
              <a:gd name="T0" fmla="*/ 147 w 561"/>
              <a:gd name="T1" fmla="*/ 193 h 1208"/>
              <a:gd name="T2" fmla="*/ 143 w 561"/>
              <a:gd name="T3" fmla="*/ 242 h 1208"/>
              <a:gd name="T4" fmla="*/ 157 w 561"/>
              <a:gd name="T5" fmla="*/ 294 h 1208"/>
              <a:gd name="T6" fmla="*/ 126 w 561"/>
              <a:gd name="T7" fmla="*/ 334 h 1208"/>
              <a:gd name="T8" fmla="*/ 97 w 561"/>
              <a:gd name="T9" fmla="*/ 391 h 1208"/>
              <a:gd name="T10" fmla="*/ 97 w 561"/>
              <a:gd name="T11" fmla="*/ 477 h 1208"/>
              <a:gd name="T12" fmla="*/ 68 w 561"/>
              <a:gd name="T13" fmla="*/ 585 h 1208"/>
              <a:gd name="T14" fmla="*/ 67 w 561"/>
              <a:gd name="T15" fmla="*/ 652 h 1208"/>
              <a:gd name="T16" fmla="*/ 79 w 561"/>
              <a:gd name="T17" fmla="*/ 675 h 1208"/>
              <a:gd name="T18" fmla="*/ 84 w 561"/>
              <a:gd name="T19" fmla="*/ 680 h 1208"/>
              <a:gd name="T20" fmla="*/ 91 w 561"/>
              <a:gd name="T21" fmla="*/ 693 h 1208"/>
              <a:gd name="T22" fmla="*/ 99 w 561"/>
              <a:gd name="T23" fmla="*/ 742 h 1208"/>
              <a:gd name="T24" fmla="*/ 114 w 561"/>
              <a:gd name="T25" fmla="*/ 768 h 1208"/>
              <a:gd name="T26" fmla="*/ 157 w 561"/>
              <a:gd name="T27" fmla="*/ 845 h 1208"/>
              <a:gd name="T28" fmla="*/ 163 w 561"/>
              <a:gd name="T29" fmla="*/ 949 h 1208"/>
              <a:gd name="T30" fmla="*/ 133 w 561"/>
              <a:gd name="T31" fmla="*/ 1079 h 1208"/>
              <a:gd name="T32" fmla="*/ 141 w 561"/>
              <a:gd name="T33" fmla="*/ 1125 h 1208"/>
              <a:gd name="T34" fmla="*/ 134 w 561"/>
              <a:gd name="T35" fmla="*/ 1147 h 1208"/>
              <a:gd name="T36" fmla="*/ 127 w 561"/>
              <a:gd name="T37" fmla="*/ 1165 h 1208"/>
              <a:gd name="T38" fmla="*/ 135 w 561"/>
              <a:gd name="T39" fmla="*/ 1198 h 1208"/>
              <a:gd name="T40" fmla="*/ 160 w 561"/>
              <a:gd name="T41" fmla="*/ 1208 h 1208"/>
              <a:gd name="T42" fmla="*/ 219 w 561"/>
              <a:gd name="T43" fmla="*/ 1205 h 1208"/>
              <a:gd name="T44" fmla="*/ 297 w 561"/>
              <a:gd name="T45" fmla="*/ 1200 h 1208"/>
              <a:gd name="T46" fmla="*/ 299 w 561"/>
              <a:gd name="T47" fmla="*/ 1185 h 1208"/>
              <a:gd name="T48" fmla="*/ 296 w 561"/>
              <a:gd name="T49" fmla="*/ 1167 h 1208"/>
              <a:gd name="T50" fmla="*/ 263 w 561"/>
              <a:gd name="T51" fmla="*/ 1159 h 1208"/>
              <a:gd name="T52" fmla="*/ 235 w 561"/>
              <a:gd name="T53" fmla="*/ 1149 h 1208"/>
              <a:gd name="T54" fmla="*/ 210 w 561"/>
              <a:gd name="T55" fmla="*/ 1119 h 1208"/>
              <a:gd name="T56" fmla="*/ 210 w 561"/>
              <a:gd name="T57" fmla="*/ 1065 h 1208"/>
              <a:gd name="T58" fmla="*/ 259 w 561"/>
              <a:gd name="T59" fmla="*/ 936 h 1208"/>
              <a:gd name="T60" fmla="*/ 271 w 561"/>
              <a:gd name="T61" fmla="*/ 856 h 1208"/>
              <a:gd name="T62" fmla="*/ 297 w 561"/>
              <a:gd name="T63" fmla="*/ 801 h 1208"/>
              <a:gd name="T64" fmla="*/ 324 w 561"/>
              <a:gd name="T65" fmla="*/ 794 h 1208"/>
              <a:gd name="T66" fmla="*/ 338 w 561"/>
              <a:gd name="T67" fmla="*/ 775 h 1208"/>
              <a:gd name="T68" fmla="*/ 334 w 561"/>
              <a:gd name="T69" fmla="*/ 672 h 1208"/>
              <a:gd name="T70" fmla="*/ 344 w 561"/>
              <a:gd name="T71" fmla="*/ 663 h 1208"/>
              <a:gd name="T72" fmla="*/ 339 w 561"/>
              <a:gd name="T73" fmla="*/ 640 h 1208"/>
              <a:gd name="T74" fmla="*/ 303 w 561"/>
              <a:gd name="T75" fmla="*/ 580 h 1208"/>
              <a:gd name="T76" fmla="*/ 303 w 561"/>
              <a:gd name="T77" fmla="*/ 526 h 1208"/>
              <a:gd name="T78" fmla="*/ 303 w 561"/>
              <a:gd name="T79" fmla="*/ 423 h 1208"/>
              <a:gd name="T80" fmla="*/ 327 w 561"/>
              <a:gd name="T81" fmla="*/ 410 h 1208"/>
              <a:gd name="T82" fmla="*/ 340 w 561"/>
              <a:gd name="T83" fmla="*/ 386 h 1208"/>
              <a:gd name="T84" fmla="*/ 324 w 561"/>
              <a:gd name="T85" fmla="*/ 354 h 1208"/>
              <a:gd name="T86" fmla="*/ 304 w 561"/>
              <a:gd name="T87" fmla="*/ 139 h 1208"/>
              <a:gd name="T88" fmla="*/ 394 w 561"/>
              <a:gd name="T89" fmla="*/ 132 h 1208"/>
              <a:gd name="T90" fmla="*/ 460 w 561"/>
              <a:gd name="T91" fmla="*/ 119 h 1208"/>
              <a:gd name="T92" fmla="*/ 527 w 561"/>
              <a:gd name="T93" fmla="*/ 104 h 1208"/>
              <a:gd name="T94" fmla="*/ 439 w 561"/>
              <a:gd name="T95" fmla="*/ 20 h 1208"/>
              <a:gd name="T96" fmla="*/ 387 w 561"/>
              <a:gd name="T97" fmla="*/ 4 h 1208"/>
              <a:gd name="T98" fmla="*/ 330 w 561"/>
              <a:gd name="T99" fmla="*/ 3 h 1208"/>
              <a:gd name="T100" fmla="*/ 279 w 561"/>
              <a:gd name="T101" fmla="*/ 6 h 1208"/>
              <a:gd name="T102" fmla="*/ 190 w 561"/>
              <a:gd name="T103" fmla="*/ 24 h 1208"/>
              <a:gd name="T104" fmla="*/ 120 w 561"/>
              <a:gd name="T105" fmla="*/ 58 h 1208"/>
              <a:gd name="T106" fmla="*/ 45 w 561"/>
              <a:gd name="T107" fmla="*/ 123 h 1208"/>
              <a:gd name="T108" fmla="*/ 145 w 561"/>
              <a:gd name="T109" fmla="*/ 165 h 1208"/>
              <a:gd name="T110" fmla="*/ 286 w 561"/>
              <a:gd name="T111" fmla="*/ 380 h 1208"/>
              <a:gd name="T112" fmla="*/ 243 w 561"/>
              <a:gd name="T113" fmla="*/ 300 h 1208"/>
              <a:gd name="T114" fmla="*/ 270 w 561"/>
              <a:gd name="T115" fmla="*/ 305 h 1208"/>
              <a:gd name="T116" fmla="*/ 286 w 561"/>
              <a:gd name="T117" fmla="*/ 288 h 1208"/>
              <a:gd name="T118" fmla="*/ 297 w 561"/>
              <a:gd name="T119" fmla="*/ 229 h 1208"/>
              <a:gd name="T120" fmla="*/ 273 w 561"/>
              <a:gd name="T121" fmla="*/ 161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1" h="1208">
                <a:moveTo>
                  <a:pt x="145" y="165"/>
                </a:moveTo>
                <a:lnTo>
                  <a:pt x="157" y="165"/>
                </a:lnTo>
                <a:lnTo>
                  <a:pt x="151" y="180"/>
                </a:lnTo>
                <a:lnTo>
                  <a:pt x="151" y="180"/>
                </a:lnTo>
                <a:lnTo>
                  <a:pt x="147" y="193"/>
                </a:lnTo>
                <a:lnTo>
                  <a:pt x="143" y="207"/>
                </a:lnTo>
                <a:lnTo>
                  <a:pt x="141" y="224"/>
                </a:lnTo>
                <a:lnTo>
                  <a:pt x="141" y="224"/>
                </a:lnTo>
                <a:lnTo>
                  <a:pt x="141" y="233"/>
                </a:lnTo>
                <a:lnTo>
                  <a:pt x="143" y="242"/>
                </a:lnTo>
                <a:lnTo>
                  <a:pt x="148" y="251"/>
                </a:lnTo>
                <a:lnTo>
                  <a:pt x="153" y="260"/>
                </a:lnTo>
                <a:lnTo>
                  <a:pt x="163" y="273"/>
                </a:lnTo>
                <a:lnTo>
                  <a:pt x="168" y="278"/>
                </a:lnTo>
                <a:lnTo>
                  <a:pt x="157" y="294"/>
                </a:lnTo>
                <a:lnTo>
                  <a:pt x="157" y="294"/>
                </a:lnTo>
                <a:lnTo>
                  <a:pt x="149" y="302"/>
                </a:lnTo>
                <a:lnTo>
                  <a:pt x="135" y="321"/>
                </a:lnTo>
                <a:lnTo>
                  <a:pt x="135" y="321"/>
                </a:lnTo>
                <a:lnTo>
                  <a:pt x="126" y="334"/>
                </a:lnTo>
                <a:lnTo>
                  <a:pt x="115" y="353"/>
                </a:lnTo>
                <a:lnTo>
                  <a:pt x="104" y="373"/>
                </a:lnTo>
                <a:lnTo>
                  <a:pt x="100" y="382"/>
                </a:lnTo>
                <a:lnTo>
                  <a:pt x="97" y="391"/>
                </a:lnTo>
                <a:lnTo>
                  <a:pt x="97" y="391"/>
                </a:lnTo>
                <a:lnTo>
                  <a:pt x="96" y="401"/>
                </a:lnTo>
                <a:lnTo>
                  <a:pt x="95" y="414"/>
                </a:lnTo>
                <a:lnTo>
                  <a:pt x="95" y="442"/>
                </a:lnTo>
                <a:lnTo>
                  <a:pt x="96" y="467"/>
                </a:lnTo>
                <a:lnTo>
                  <a:pt x="97" y="477"/>
                </a:lnTo>
                <a:lnTo>
                  <a:pt x="97" y="477"/>
                </a:lnTo>
                <a:lnTo>
                  <a:pt x="93" y="495"/>
                </a:lnTo>
                <a:lnTo>
                  <a:pt x="80" y="535"/>
                </a:lnTo>
                <a:lnTo>
                  <a:pt x="74" y="559"/>
                </a:lnTo>
                <a:lnTo>
                  <a:pt x="68" y="585"/>
                </a:lnTo>
                <a:lnTo>
                  <a:pt x="66" y="611"/>
                </a:lnTo>
                <a:lnTo>
                  <a:pt x="64" y="623"/>
                </a:lnTo>
                <a:lnTo>
                  <a:pt x="64" y="634"/>
                </a:lnTo>
                <a:lnTo>
                  <a:pt x="64" y="634"/>
                </a:lnTo>
                <a:lnTo>
                  <a:pt x="67" y="652"/>
                </a:lnTo>
                <a:lnTo>
                  <a:pt x="69" y="664"/>
                </a:lnTo>
                <a:lnTo>
                  <a:pt x="72" y="671"/>
                </a:lnTo>
                <a:lnTo>
                  <a:pt x="74" y="674"/>
                </a:lnTo>
                <a:lnTo>
                  <a:pt x="76" y="675"/>
                </a:lnTo>
                <a:lnTo>
                  <a:pt x="79" y="675"/>
                </a:lnTo>
                <a:lnTo>
                  <a:pt x="80" y="675"/>
                </a:lnTo>
                <a:lnTo>
                  <a:pt x="81" y="677"/>
                </a:lnTo>
                <a:lnTo>
                  <a:pt x="81" y="677"/>
                </a:lnTo>
                <a:lnTo>
                  <a:pt x="82" y="679"/>
                </a:lnTo>
                <a:lnTo>
                  <a:pt x="84" y="680"/>
                </a:lnTo>
                <a:lnTo>
                  <a:pt x="89" y="684"/>
                </a:lnTo>
                <a:lnTo>
                  <a:pt x="91" y="685"/>
                </a:lnTo>
                <a:lnTo>
                  <a:pt x="93" y="687"/>
                </a:lnTo>
                <a:lnTo>
                  <a:pt x="93" y="690"/>
                </a:lnTo>
                <a:lnTo>
                  <a:pt x="91" y="693"/>
                </a:lnTo>
                <a:lnTo>
                  <a:pt x="91" y="693"/>
                </a:lnTo>
                <a:lnTo>
                  <a:pt x="90" y="698"/>
                </a:lnTo>
                <a:lnTo>
                  <a:pt x="90" y="705"/>
                </a:lnTo>
                <a:lnTo>
                  <a:pt x="94" y="722"/>
                </a:lnTo>
                <a:lnTo>
                  <a:pt x="99" y="742"/>
                </a:lnTo>
                <a:lnTo>
                  <a:pt x="103" y="758"/>
                </a:lnTo>
                <a:lnTo>
                  <a:pt x="103" y="758"/>
                </a:lnTo>
                <a:lnTo>
                  <a:pt x="106" y="764"/>
                </a:lnTo>
                <a:lnTo>
                  <a:pt x="109" y="766"/>
                </a:lnTo>
                <a:lnTo>
                  <a:pt x="114" y="768"/>
                </a:lnTo>
                <a:lnTo>
                  <a:pt x="118" y="769"/>
                </a:lnTo>
                <a:lnTo>
                  <a:pt x="127" y="769"/>
                </a:lnTo>
                <a:lnTo>
                  <a:pt x="130" y="768"/>
                </a:lnTo>
                <a:lnTo>
                  <a:pt x="130" y="768"/>
                </a:lnTo>
                <a:lnTo>
                  <a:pt x="157" y="845"/>
                </a:lnTo>
                <a:lnTo>
                  <a:pt x="157" y="845"/>
                </a:lnTo>
                <a:lnTo>
                  <a:pt x="165" y="880"/>
                </a:lnTo>
                <a:lnTo>
                  <a:pt x="172" y="914"/>
                </a:lnTo>
                <a:lnTo>
                  <a:pt x="172" y="914"/>
                </a:lnTo>
                <a:lnTo>
                  <a:pt x="163" y="949"/>
                </a:lnTo>
                <a:lnTo>
                  <a:pt x="141" y="1028"/>
                </a:lnTo>
                <a:lnTo>
                  <a:pt x="141" y="1028"/>
                </a:lnTo>
                <a:lnTo>
                  <a:pt x="135" y="1048"/>
                </a:lnTo>
                <a:lnTo>
                  <a:pt x="133" y="1065"/>
                </a:lnTo>
                <a:lnTo>
                  <a:pt x="133" y="1079"/>
                </a:lnTo>
                <a:lnTo>
                  <a:pt x="133" y="1091"/>
                </a:lnTo>
                <a:lnTo>
                  <a:pt x="135" y="1102"/>
                </a:lnTo>
                <a:lnTo>
                  <a:pt x="137" y="1110"/>
                </a:lnTo>
                <a:lnTo>
                  <a:pt x="141" y="1125"/>
                </a:lnTo>
                <a:lnTo>
                  <a:pt x="141" y="1125"/>
                </a:lnTo>
                <a:lnTo>
                  <a:pt x="141" y="1131"/>
                </a:lnTo>
                <a:lnTo>
                  <a:pt x="141" y="1136"/>
                </a:lnTo>
                <a:lnTo>
                  <a:pt x="140" y="1140"/>
                </a:lnTo>
                <a:lnTo>
                  <a:pt x="138" y="1143"/>
                </a:lnTo>
                <a:lnTo>
                  <a:pt x="134" y="1147"/>
                </a:lnTo>
                <a:lnTo>
                  <a:pt x="130" y="1152"/>
                </a:lnTo>
                <a:lnTo>
                  <a:pt x="130" y="1152"/>
                </a:lnTo>
                <a:lnTo>
                  <a:pt x="128" y="1154"/>
                </a:lnTo>
                <a:lnTo>
                  <a:pt x="127" y="1158"/>
                </a:lnTo>
                <a:lnTo>
                  <a:pt x="127" y="1165"/>
                </a:lnTo>
                <a:lnTo>
                  <a:pt x="128" y="1173"/>
                </a:lnTo>
                <a:lnTo>
                  <a:pt x="130" y="1184"/>
                </a:lnTo>
                <a:lnTo>
                  <a:pt x="130" y="1184"/>
                </a:lnTo>
                <a:lnTo>
                  <a:pt x="133" y="1193"/>
                </a:lnTo>
                <a:lnTo>
                  <a:pt x="135" y="1198"/>
                </a:lnTo>
                <a:lnTo>
                  <a:pt x="140" y="1203"/>
                </a:lnTo>
                <a:lnTo>
                  <a:pt x="145" y="1206"/>
                </a:lnTo>
                <a:lnTo>
                  <a:pt x="145" y="1206"/>
                </a:lnTo>
                <a:lnTo>
                  <a:pt x="151" y="1207"/>
                </a:lnTo>
                <a:lnTo>
                  <a:pt x="160" y="1208"/>
                </a:lnTo>
                <a:lnTo>
                  <a:pt x="178" y="1208"/>
                </a:lnTo>
                <a:lnTo>
                  <a:pt x="196" y="1207"/>
                </a:lnTo>
                <a:lnTo>
                  <a:pt x="205" y="1206"/>
                </a:lnTo>
                <a:lnTo>
                  <a:pt x="205" y="1206"/>
                </a:lnTo>
                <a:lnTo>
                  <a:pt x="219" y="1205"/>
                </a:lnTo>
                <a:lnTo>
                  <a:pt x="248" y="1204"/>
                </a:lnTo>
                <a:lnTo>
                  <a:pt x="277" y="1203"/>
                </a:lnTo>
                <a:lnTo>
                  <a:pt x="289" y="1201"/>
                </a:lnTo>
                <a:lnTo>
                  <a:pt x="297" y="1200"/>
                </a:lnTo>
                <a:lnTo>
                  <a:pt x="297" y="1200"/>
                </a:lnTo>
                <a:lnTo>
                  <a:pt x="300" y="1199"/>
                </a:lnTo>
                <a:lnTo>
                  <a:pt x="303" y="1197"/>
                </a:lnTo>
                <a:lnTo>
                  <a:pt x="303" y="1196"/>
                </a:lnTo>
                <a:lnTo>
                  <a:pt x="302" y="1193"/>
                </a:lnTo>
                <a:lnTo>
                  <a:pt x="299" y="1185"/>
                </a:lnTo>
                <a:lnTo>
                  <a:pt x="297" y="1180"/>
                </a:lnTo>
                <a:lnTo>
                  <a:pt x="297" y="1173"/>
                </a:lnTo>
                <a:lnTo>
                  <a:pt x="297" y="1173"/>
                </a:lnTo>
                <a:lnTo>
                  <a:pt x="297" y="1170"/>
                </a:lnTo>
                <a:lnTo>
                  <a:pt x="296" y="1167"/>
                </a:lnTo>
                <a:lnTo>
                  <a:pt x="293" y="1165"/>
                </a:lnTo>
                <a:lnTo>
                  <a:pt x="292" y="1163"/>
                </a:lnTo>
                <a:lnTo>
                  <a:pt x="286" y="1160"/>
                </a:lnTo>
                <a:lnTo>
                  <a:pt x="279" y="1159"/>
                </a:lnTo>
                <a:lnTo>
                  <a:pt x="263" y="1159"/>
                </a:lnTo>
                <a:lnTo>
                  <a:pt x="256" y="1159"/>
                </a:lnTo>
                <a:lnTo>
                  <a:pt x="249" y="1157"/>
                </a:lnTo>
                <a:lnTo>
                  <a:pt x="249" y="1157"/>
                </a:lnTo>
                <a:lnTo>
                  <a:pt x="242" y="1154"/>
                </a:lnTo>
                <a:lnTo>
                  <a:pt x="235" y="1149"/>
                </a:lnTo>
                <a:lnTo>
                  <a:pt x="229" y="1143"/>
                </a:lnTo>
                <a:lnTo>
                  <a:pt x="223" y="1137"/>
                </a:lnTo>
                <a:lnTo>
                  <a:pt x="214" y="1125"/>
                </a:lnTo>
                <a:lnTo>
                  <a:pt x="210" y="1119"/>
                </a:lnTo>
                <a:lnTo>
                  <a:pt x="210" y="1119"/>
                </a:lnTo>
                <a:lnTo>
                  <a:pt x="209" y="1097"/>
                </a:lnTo>
                <a:lnTo>
                  <a:pt x="209" y="1079"/>
                </a:lnTo>
                <a:lnTo>
                  <a:pt x="209" y="1071"/>
                </a:lnTo>
                <a:lnTo>
                  <a:pt x="210" y="1065"/>
                </a:lnTo>
                <a:lnTo>
                  <a:pt x="210" y="1065"/>
                </a:lnTo>
                <a:lnTo>
                  <a:pt x="232" y="1003"/>
                </a:lnTo>
                <a:lnTo>
                  <a:pt x="248" y="962"/>
                </a:lnTo>
                <a:lnTo>
                  <a:pt x="255" y="945"/>
                </a:lnTo>
                <a:lnTo>
                  <a:pt x="259" y="936"/>
                </a:lnTo>
                <a:lnTo>
                  <a:pt x="259" y="936"/>
                </a:lnTo>
                <a:lnTo>
                  <a:pt x="260" y="931"/>
                </a:lnTo>
                <a:lnTo>
                  <a:pt x="263" y="924"/>
                </a:lnTo>
                <a:lnTo>
                  <a:pt x="266" y="906"/>
                </a:lnTo>
                <a:lnTo>
                  <a:pt x="269" y="882"/>
                </a:lnTo>
                <a:lnTo>
                  <a:pt x="271" y="856"/>
                </a:lnTo>
                <a:lnTo>
                  <a:pt x="275" y="810"/>
                </a:lnTo>
                <a:lnTo>
                  <a:pt x="276" y="791"/>
                </a:lnTo>
                <a:lnTo>
                  <a:pt x="276" y="791"/>
                </a:lnTo>
                <a:lnTo>
                  <a:pt x="284" y="795"/>
                </a:lnTo>
                <a:lnTo>
                  <a:pt x="297" y="801"/>
                </a:lnTo>
                <a:lnTo>
                  <a:pt x="297" y="801"/>
                </a:lnTo>
                <a:lnTo>
                  <a:pt x="303" y="801"/>
                </a:lnTo>
                <a:lnTo>
                  <a:pt x="312" y="800"/>
                </a:lnTo>
                <a:lnTo>
                  <a:pt x="318" y="798"/>
                </a:lnTo>
                <a:lnTo>
                  <a:pt x="324" y="794"/>
                </a:lnTo>
                <a:lnTo>
                  <a:pt x="330" y="791"/>
                </a:lnTo>
                <a:lnTo>
                  <a:pt x="334" y="785"/>
                </a:lnTo>
                <a:lnTo>
                  <a:pt x="334" y="785"/>
                </a:lnTo>
                <a:lnTo>
                  <a:pt x="337" y="781"/>
                </a:lnTo>
                <a:lnTo>
                  <a:pt x="338" y="775"/>
                </a:lnTo>
                <a:lnTo>
                  <a:pt x="340" y="760"/>
                </a:lnTo>
                <a:lnTo>
                  <a:pt x="340" y="741"/>
                </a:lnTo>
                <a:lnTo>
                  <a:pt x="339" y="721"/>
                </a:lnTo>
                <a:lnTo>
                  <a:pt x="336" y="686"/>
                </a:lnTo>
                <a:lnTo>
                  <a:pt x="334" y="672"/>
                </a:lnTo>
                <a:lnTo>
                  <a:pt x="334" y="672"/>
                </a:lnTo>
                <a:lnTo>
                  <a:pt x="336" y="672"/>
                </a:lnTo>
                <a:lnTo>
                  <a:pt x="337" y="672"/>
                </a:lnTo>
                <a:lnTo>
                  <a:pt x="340" y="668"/>
                </a:lnTo>
                <a:lnTo>
                  <a:pt x="344" y="663"/>
                </a:lnTo>
                <a:lnTo>
                  <a:pt x="345" y="659"/>
                </a:lnTo>
                <a:lnTo>
                  <a:pt x="345" y="656"/>
                </a:lnTo>
                <a:lnTo>
                  <a:pt x="345" y="656"/>
                </a:lnTo>
                <a:lnTo>
                  <a:pt x="344" y="650"/>
                </a:lnTo>
                <a:lnTo>
                  <a:pt x="339" y="640"/>
                </a:lnTo>
                <a:lnTo>
                  <a:pt x="324" y="617"/>
                </a:lnTo>
                <a:lnTo>
                  <a:pt x="309" y="594"/>
                </a:lnTo>
                <a:lnTo>
                  <a:pt x="304" y="585"/>
                </a:lnTo>
                <a:lnTo>
                  <a:pt x="303" y="580"/>
                </a:lnTo>
                <a:lnTo>
                  <a:pt x="303" y="580"/>
                </a:lnTo>
                <a:lnTo>
                  <a:pt x="302" y="551"/>
                </a:lnTo>
                <a:lnTo>
                  <a:pt x="302" y="535"/>
                </a:lnTo>
                <a:lnTo>
                  <a:pt x="302" y="529"/>
                </a:lnTo>
                <a:lnTo>
                  <a:pt x="303" y="526"/>
                </a:lnTo>
                <a:lnTo>
                  <a:pt x="303" y="526"/>
                </a:lnTo>
                <a:lnTo>
                  <a:pt x="303" y="521"/>
                </a:lnTo>
                <a:lnTo>
                  <a:pt x="304" y="508"/>
                </a:lnTo>
                <a:lnTo>
                  <a:pt x="303" y="474"/>
                </a:lnTo>
                <a:lnTo>
                  <a:pt x="303" y="423"/>
                </a:lnTo>
                <a:lnTo>
                  <a:pt x="303" y="423"/>
                </a:lnTo>
                <a:lnTo>
                  <a:pt x="309" y="420"/>
                </a:lnTo>
                <a:lnTo>
                  <a:pt x="316" y="416"/>
                </a:lnTo>
                <a:lnTo>
                  <a:pt x="324" y="413"/>
                </a:lnTo>
                <a:lnTo>
                  <a:pt x="324" y="413"/>
                </a:lnTo>
                <a:lnTo>
                  <a:pt x="327" y="410"/>
                </a:lnTo>
                <a:lnTo>
                  <a:pt x="331" y="408"/>
                </a:lnTo>
                <a:lnTo>
                  <a:pt x="334" y="404"/>
                </a:lnTo>
                <a:lnTo>
                  <a:pt x="336" y="400"/>
                </a:lnTo>
                <a:lnTo>
                  <a:pt x="339" y="393"/>
                </a:lnTo>
                <a:lnTo>
                  <a:pt x="340" y="386"/>
                </a:lnTo>
                <a:lnTo>
                  <a:pt x="340" y="386"/>
                </a:lnTo>
                <a:lnTo>
                  <a:pt x="340" y="383"/>
                </a:lnTo>
                <a:lnTo>
                  <a:pt x="339" y="378"/>
                </a:lnTo>
                <a:lnTo>
                  <a:pt x="334" y="370"/>
                </a:lnTo>
                <a:lnTo>
                  <a:pt x="324" y="354"/>
                </a:lnTo>
                <a:lnTo>
                  <a:pt x="324" y="354"/>
                </a:lnTo>
                <a:lnTo>
                  <a:pt x="323" y="353"/>
                </a:lnTo>
                <a:lnTo>
                  <a:pt x="320" y="351"/>
                </a:lnTo>
                <a:lnTo>
                  <a:pt x="317" y="353"/>
                </a:lnTo>
                <a:lnTo>
                  <a:pt x="304" y="139"/>
                </a:lnTo>
                <a:lnTo>
                  <a:pt x="313" y="138"/>
                </a:lnTo>
                <a:lnTo>
                  <a:pt x="313" y="138"/>
                </a:lnTo>
                <a:lnTo>
                  <a:pt x="347" y="134"/>
                </a:lnTo>
                <a:lnTo>
                  <a:pt x="394" y="132"/>
                </a:lnTo>
                <a:lnTo>
                  <a:pt x="394" y="132"/>
                </a:lnTo>
                <a:lnTo>
                  <a:pt x="408" y="131"/>
                </a:lnTo>
                <a:lnTo>
                  <a:pt x="424" y="130"/>
                </a:lnTo>
                <a:lnTo>
                  <a:pt x="442" y="126"/>
                </a:lnTo>
                <a:lnTo>
                  <a:pt x="442" y="126"/>
                </a:lnTo>
                <a:lnTo>
                  <a:pt x="460" y="119"/>
                </a:lnTo>
                <a:lnTo>
                  <a:pt x="474" y="114"/>
                </a:lnTo>
                <a:lnTo>
                  <a:pt x="486" y="111"/>
                </a:lnTo>
                <a:lnTo>
                  <a:pt x="486" y="111"/>
                </a:lnTo>
                <a:lnTo>
                  <a:pt x="502" y="107"/>
                </a:lnTo>
                <a:lnTo>
                  <a:pt x="527" y="104"/>
                </a:lnTo>
                <a:lnTo>
                  <a:pt x="561" y="99"/>
                </a:lnTo>
                <a:lnTo>
                  <a:pt x="561" y="99"/>
                </a:lnTo>
                <a:lnTo>
                  <a:pt x="503" y="60"/>
                </a:lnTo>
                <a:lnTo>
                  <a:pt x="458" y="31"/>
                </a:lnTo>
                <a:lnTo>
                  <a:pt x="439" y="20"/>
                </a:lnTo>
                <a:lnTo>
                  <a:pt x="426" y="13"/>
                </a:lnTo>
                <a:lnTo>
                  <a:pt x="426" y="13"/>
                </a:lnTo>
                <a:lnTo>
                  <a:pt x="415" y="10"/>
                </a:lnTo>
                <a:lnTo>
                  <a:pt x="403" y="6"/>
                </a:lnTo>
                <a:lnTo>
                  <a:pt x="387" y="4"/>
                </a:lnTo>
                <a:lnTo>
                  <a:pt x="373" y="3"/>
                </a:lnTo>
                <a:lnTo>
                  <a:pt x="346" y="0"/>
                </a:lnTo>
                <a:lnTo>
                  <a:pt x="336" y="2"/>
                </a:lnTo>
                <a:lnTo>
                  <a:pt x="330" y="3"/>
                </a:lnTo>
                <a:lnTo>
                  <a:pt x="330" y="3"/>
                </a:lnTo>
                <a:lnTo>
                  <a:pt x="324" y="4"/>
                </a:lnTo>
                <a:lnTo>
                  <a:pt x="317" y="4"/>
                </a:lnTo>
                <a:lnTo>
                  <a:pt x="300" y="5"/>
                </a:lnTo>
                <a:lnTo>
                  <a:pt x="286" y="6"/>
                </a:lnTo>
                <a:lnTo>
                  <a:pt x="279" y="6"/>
                </a:lnTo>
                <a:lnTo>
                  <a:pt x="276" y="8"/>
                </a:lnTo>
                <a:lnTo>
                  <a:pt x="276" y="8"/>
                </a:lnTo>
                <a:lnTo>
                  <a:pt x="257" y="12"/>
                </a:lnTo>
                <a:lnTo>
                  <a:pt x="224" y="18"/>
                </a:lnTo>
                <a:lnTo>
                  <a:pt x="190" y="24"/>
                </a:lnTo>
                <a:lnTo>
                  <a:pt x="168" y="30"/>
                </a:lnTo>
                <a:lnTo>
                  <a:pt x="168" y="30"/>
                </a:lnTo>
                <a:lnTo>
                  <a:pt x="160" y="33"/>
                </a:lnTo>
                <a:lnTo>
                  <a:pt x="148" y="39"/>
                </a:lnTo>
                <a:lnTo>
                  <a:pt x="120" y="58"/>
                </a:lnTo>
                <a:lnTo>
                  <a:pt x="89" y="80"/>
                </a:lnTo>
                <a:lnTo>
                  <a:pt x="64" y="99"/>
                </a:lnTo>
                <a:lnTo>
                  <a:pt x="64" y="99"/>
                </a:lnTo>
                <a:lnTo>
                  <a:pt x="55" y="110"/>
                </a:lnTo>
                <a:lnTo>
                  <a:pt x="45" y="123"/>
                </a:lnTo>
                <a:lnTo>
                  <a:pt x="23" y="151"/>
                </a:lnTo>
                <a:lnTo>
                  <a:pt x="7" y="175"/>
                </a:lnTo>
                <a:lnTo>
                  <a:pt x="0" y="186"/>
                </a:lnTo>
                <a:lnTo>
                  <a:pt x="87" y="175"/>
                </a:lnTo>
                <a:lnTo>
                  <a:pt x="145" y="165"/>
                </a:lnTo>
                <a:close/>
                <a:moveTo>
                  <a:pt x="305" y="361"/>
                </a:moveTo>
                <a:lnTo>
                  <a:pt x="305" y="361"/>
                </a:lnTo>
                <a:lnTo>
                  <a:pt x="292" y="374"/>
                </a:lnTo>
                <a:lnTo>
                  <a:pt x="286" y="380"/>
                </a:lnTo>
                <a:lnTo>
                  <a:pt x="286" y="380"/>
                </a:lnTo>
                <a:lnTo>
                  <a:pt x="278" y="374"/>
                </a:lnTo>
                <a:lnTo>
                  <a:pt x="271" y="367"/>
                </a:lnTo>
                <a:lnTo>
                  <a:pt x="264" y="359"/>
                </a:lnTo>
                <a:lnTo>
                  <a:pt x="237" y="310"/>
                </a:lnTo>
                <a:lnTo>
                  <a:pt x="243" y="300"/>
                </a:lnTo>
                <a:lnTo>
                  <a:pt x="243" y="300"/>
                </a:lnTo>
                <a:lnTo>
                  <a:pt x="252" y="302"/>
                </a:lnTo>
                <a:lnTo>
                  <a:pt x="260" y="303"/>
                </a:lnTo>
                <a:lnTo>
                  <a:pt x="270" y="305"/>
                </a:lnTo>
                <a:lnTo>
                  <a:pt x="270" y="305"/>
                </a:lnTo>
                <a:lnTo>
                  <a:pt x="277" y="303"/>
                </a:lnTo>
                <a:lnTo>
                  <a:pt x="279" y="302"/>
                </a:lnTo>
                <a:lnTo>
                  <a:pt x="280" y="301"/>
                </a:lnTo>
                <a:lnTo>
                  <a:pt x="283" y="295"/>
                </a:lnTo>
                <a:lnTo>
                  <a:pt x="286" y="288"/>
                </a:lnTo>
                <a:lnTo>
                  <a:pt x="286" y="288"/>
                </a:lnTo>
                <a:lnTo>
                  <a:pt x="290" y="276"/>
                </a:lnTo>
                <a:lnTo>
                  <a:pt x="293" y="260"/>
                </a:lnTo>
                <a:lnTo>
                  <a:pt x="297" y="240"/>
                </a:lnTo>
                <a:lnTo>
                  <a:pt x="297" y="229"/>
                </a:lnTo>
                <a:lnTo>
                  <a:pt x="305" y="361"/>
                </a:lnTo>
                <a:close/>
                <a:moveTo>
                  <a:pt x="293" y="184"/>
                </a:moveTo>
                <a:lnTo>
                  <a:pt x="293" y="184"/>
                </a:lnTo>
                <a:lnTo>
                  <a:pt x="285" y="173"/>
                </a:lnTo>
                <a:lnTo>
                  <a:pt x="273" y="161"/>
                </a:lnTo>
                <a:lnTo>
                  <a:pt x="259" y="148"/>
                </a:lnTo>
                <a:lnTo>
                  <a:pt x="291" y="141"/>
                </a:lnTo>
                <a:lnTo>
                  <a:pt x="293" y="1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34CC4CB7-5DFF-4501-83B5-36BDF9960104}"/>
              </a:ext>
            </a:extLst>
          </p:cNvPr>
          <p:cNvSpPr>
            <a:spLocks/>
          </p:cNvSpPr>
          <p:nvPr/>
        </p:nvSpPr>
        <p:spPr bwMode="auto">
          <a:xfrm>
            <a:off x="6365162" y="773704"/>
            <a:ext cx="928098" cy="1722193"/>
          </a:xfrm>
          <a:custGeom>
            <a:avLst/>
            <a:gdLst>
              <a:gd name="T0" fmla="*/ 74 w 748"/>
              <a:gd name="T1" fmla="*/ 102 h 1388"/>
              <a:gd name="T2" fmla="*/ 243 w 748"/>
              <a:gd name="T3" fmla="*/ 12 h 1388"/>
              <a:gd name="T4" fmla="*/ 258 w 748"/>
              <a:gd name="T5" fmla="*/ 12 h 1388"/>
              <a:gd name="T6" fmla="*/ 433 w 748"/>
              <a:gd name="T7" fmla="*/ 39 h 1388"/>
              <a:gd name="T8" fmla="*/ 543 w 748"/>
              <a:gd name="T9" fmla="*/ 112 h 1388"/>
              <a:gd name="T10" fmla="*/ 509 w 748"/>
              <a:gd name="T11" fmla="*/ 125 h 1388"/>
              <a:gd name="T12" fmla="*/ 372 w 748"/>
              <a:gd name="T13" fmla="*/ 157 h 1388"/>
              <a:gd name="T14" fmla="*/ 356 w 748"/>
              <a:gd name="T15" fmla="*/ 366 h 1388"/>
              <a:gd name="T16" fmla="*/ 341 w 748"/>
              <a:gd name="T17" fmla="*/ 397 h 1388"/>
              <a:gd name="T18" fmla="*/ 327 w 748"/>
              <a:gd name="T19" fmla="*/ 449 h 1388"/>
              <a:gd name="T20" fmla="*/ 340 w 748"/>
              <a:gd name="T21" fmla="*/ 432 h 1388"/>
              <a:gd name="T22" fmla="*/ 370 w 748"/>
              <a:gd name="T23" fmla="*/ 390 h 1388"/>
              <a:gd name="T24" fmla="*/ 410 w 748"/>
              <a:gd name="T25" fmla="*/ 370 h 1388"/>
              <a:gd name="T26" fmla="*/ 395 w 748"/>
              <a:gd name="T27" fmla="*/ 323 h 1388"/>
              <a:gd name="T28" fmla="*/ 381 w 748"/>
              <a:gd name="T29" fmla="*/ 308 h 1388"/>
              <a:gd name="T30" fmla="*/ 372 w 748"/>
              <a:gd name="T31" fmla="*/ 255 h 1388"/>
              <a:gd name="T32" fmla="*/ 393 w 748"/>
              <a:gd name="T33" fmla="*/ 206 h 1388"/>
              <a:gd name="T34" fmla="*/ 463 w 748"/>
              <a:gd name="T35" fmla="*/ 186 h 1388"/>
              <a:gd name="T36" fmla="*/ 509 w 748"/>
              <a:gd name="T37" fmla="*/ 224 h 1388"/>
              <a:gd name="T38" fmla="*/ 523 w 748"/>
              <a:gd name="T39" fmla="*/ 303 h 1388"/>
              <a:gd name="T40" fmla="*/ 521 w 748"/>
              <a:gd name="T41" fmla="*/ 329 h 1388"/>
              <a:gd name="T42" fmla="*/ 573 w 748"/>
              <a:gd name="T43" fmla="*/ 397 h 1388"/>
              <a:gd name="T44" fmla="*/ 598 w 748"/>
              <a:gd name="T45" fmla="*/ 442 h 1388"/>
              <a:gd name="T46" fmla="*/ 619 w 748"/>
              <a:gd name="T47" fmla="*/ 486 h 1388"/>
              <a:gd name="T48" fmla="*/ 611 w 748"/>
              <a:gd name="T49" fmla="*/ 558 h 1388"/>
              <a:gd name="T50" fmla="*/ 661 w 748"/>
              <a:gd name="T51" fmla="*/ 691 h 1388"/>
              <a:gd name="T52" fmla="*/ 681 w 748"/>
              <a:gd name="T53" fmla="*/ 732 h 1388"/>
              <a:gd name="T54" fmla="*/ 742 w 748"/>
              <a:gd name="T55" fmla="*/ 956 h 1388"/>
              <a:gd name="T56" fmla="*/ 610 w 748"/>
              <a:gd name="T57" fmla="*/ 1011 h 1388"/>
              <a:gd name="T58" fmla="*/ 599 w 748"/>
              <a:gd name="T59" fmla="*/ 1084 h 1388"/>
              <a:gd name="T60" fmla="*/ 642 w 748"/>
              <a:gd name="T61" fmla="*/ 1229 h 1388"/>
              <a:gd name="T62" fmla="*/ 675 w 748"/>
              <a:gd name="T63" fmla="*/ 1326 h 1388"/>
              <a:gd name="T64" fmla="*/ 691 w 748"/>
              <a:gd name="T65" fmla="*/ 1382 h 1388"/>
              <a:gd name="T66" fmla="*/ 653 w 748"/>
              <a:gd name="T67" fmla="*/ 1388 h 1388"/>
              <a:gd name="T68" fmla="*/ 566 w 748"/>
              <a:gd name="T69" fmla="*/ 1380 h 1388"/>
              <a:gd name="T70" fmla="*/ 550 w 748"/>
              <a:gd name="T71" fmla="*/ 1353 h 1388"/>
              <a:gd name="T72" fmla="*/ 601 w 748"/>
              <a:gd name="T73" fmla="*/ 1330 h 1388"/>
              <a:gd name="T74" fmla="*/ 614 w 748"/>
              <a:gd name="T75" fmla="*/ 1309 h 1388"/>
              <a:gd name="T76" fmla="*/ 548 w 748"/>
              <a:gd name="T77" fmla="*/ 1173 h 1388"/>
              <a:gd name="T78" fmla="*/ 507 w 748"/>
              <a:gd name="T79" fmla="*/ 1281 h 1388"/>
              <a:gd name="T80" fmla="*/ 507 w 748"/>
              <a:gd name="T81" fmla="*/ 1347 h 1388"/>
              <a:gd name="T82" fmla="*/ 478 w 748"/>
              <a:gd name="T83" fmla="*/ 1359 h 1388"/>
              <a:gd name="T84" fmla="*/ 428 w 748"/>
              <a:gd name="T85" fmla="*/ 1332 h 1388"/>
              <a:gd name="T86" fmla="*/ 399 w 748"/>
              <a:gd name="T87" fmla="*/ 1297 h 1388"/>
              <a:gd name="T88" fmla="*/ 449 w 748"/>
              <a:gd name="T89" fmla="*/ 1267 h 1388"/>
              <a:gd name="T90" fmla="*/ 470 w 748"/>
              <a:gd name="T91" fmla="*/ 1253 h 1388"/>
              <a:gd name="T92" fmla="*/ 478 w 748"/>
              <a:gd name="T93" fmla="*/ 1188 h 1388"/>
              <a:gd name="T94" fmla="*/ 484 w 748"/>
              <a:gd name="T95" fmla="*/ 1049 h 1388"/>
              <a:gd name="T96" fmla="*/ 409 w 748"/>
              <a:gd name="T97" fmla="*/ 1035 h 1388"/>
              <a:gd name="T98" fmla="*/ 372 w 748"/>
              <a:gd name="T99" fmla="*/ 852 h 1388"/>
              <a:gd name="T100" fmla="*/ 413 w 748"/>
              <a:gd name="T101" fmla="*/ 707 h 1388"/>
              <a:gd name="T102" fmla="*/ 405 w 748"/>
              <a:gd name="T103" fmla="*/ 695 h 1388"/>
              <a:gd name="T104" fmla="*/ 415 w 748"/>
              <a:gd name="T105" fmla="*/ 629 h 1388"/>
              <a:gd name="T106" fmla="*/ 378 w 748"/>
              <a:gd name="T107" fmla="*/ 570 h 1388"/>
              <a:gd name="T108" fmla="*/ 341 w 748"/>
              <a:gd name="T109" fmla="*/ 590 h 1388"/>
              <a:gd name="T110" fmla="*/ 291 w 748"/>
              <a:gd name="T111" fmla="*/ 576 h 1388"/>
              <a:gd name="T112" fmla="*/ 279 w 748"/>
              <a:gd name="T113" fmla="*/ 529 h 1388"/>
              <a:gd name="T114" fmla="*/ 278 w 748"/>
              <a:gd name="T115" fmla="*/ 472 h 1388"/>
              <a:gd name="T116" fmla="*/ 290 w 748"/>
              <a:gd name="T117" fmla="*/ 421 h 1388"/>
              <a:gd name="T118" fmla="*/ 280 w 748"/>
              <a:gd name="T119" fmla="*/ 337 h 1388"/>
              <a:gd name="T120" fmla="*/ 206 w 748"/>
              <a:gd name="T121" fmla="*/ 168 h 1388"/>
              <a:gd name="T122" fmla="*/ 106 w 748"/>
              <a:gd name="T123" fmla="*/ 175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8" h="1388">
                <a:moveTo>
                  <a:pt x="0" y="192"/>
                </a:moveTo>
                <a:lnTo>
                  <a:pt x="0" y="192"/>
                </a:lnTo>
                <a:lnTo>
                  <a:pt x="6" y="182"/>
                </a:lnTo>
                <a:lnTo>
                  <a:pt x="22" y="159"/>
                </a:lnTo>
                <a:lnTo>
                  <a:pt x="33" y="145"/>
                </a:lnTo>
                <a:lnTo>
                  <a:pt x="45" y="131"/>
                </a:lnTo>
                <a:lnTo>
                  <a:pt x="60" y="115"/>
                </a:lnTo>
                <a:lnTo>
                  <a:pt x="74" y="102"/>
                </a:lnTo>
                <a:lnTo>
                  <a:pt x="74" y="102"/>
                </a:lnTo>
                <a:lnTo>
                  <a:pt x="106" y="78"/>
                </a:lnTo>
                <a:lnTo>
                  <a:pt x="137" y="58"/>
                </a:lnTo>
                <a:lnTo>
                  <a:pt x="162" y="43"/>
                </a:lnTo>
                <a:lnTo>
                  <a:pt x="180" y="34"/>
                </a:lnTo>
                <a:lnTo>
                  <a:pt x="180" y="34"/>
                </a:lnTo>
                <a:lnTo>
                  <a:pt x="243" y="12"/>
                </a:lnTo>
                <a:lnTo>
                  <a:pt x="243" y="12"/>
                </a:lnTo>
                <a:lnTo>
                  <a:pt x="245" y="6"/>
                </a:lnTo>
                <a:lnTo>
                  <a:pt x="247" y="1"/>
                </a:lnTo>
                <a:lnTo>
                  <a:pt x="248" y="0"/>
                </a:lnTo>
                <a:lnTo>
                  <a:pt x="249" y="0"/>
                </a:lnTo>
                <a:lnTo>
                  <a:pt x="249" y="0"/>
                </a:lnTo>
                <a:lnTo>
                  <a:pt x="252" y="1"/>
                </a:lnTo>
                <a:lnTo>
                  <a:pt x="255" y="6"/>
                </a:lnTo>
                <a:lnTo>
                  <a:pt x="258" y="12"/>
                </a:lnTo>
                <a:lnTo>
                  <a:pt x="258" y="12"/>
                </a:lnTo>
                <a:lnTo>
                  <a:pt x="341" y="14"/>
                </a:lnTo>
                <a:lnTo>
                  <a:pt x="341" y="14"/>
                </a:lnTo>
                <a:lnTo>
                  <a:pt x="351" y="15"/>
                </a:lnTo>
                <a:lnTo>
                  <a:pt x="363" y="18"/>
                </a:lnTo>
                <a:lnTo>
                  <a:pt x="396" y="26"/>
                </a:lnTo>
                <a:lnTo>
                  <a:pt x="415" y="32"/>
                </a:lnTo>
                <a:lnTo>
                  <a:pt x="433" y="39"/>
                </a:lnTo>
                <a:lnTo>
                  <a:pt x="451" y="46"/>
                </a:lnTo>
                <a:lnTo>
                  <a:pt x="467" y="54"/>
                </a:lnTo>
                <a:lnTo>
                  <a:pt x="467" y="54"/>
                </a:lnTo>
                <a:lnTo>
                  <a:pt x="496" y="72"/>
                </a:lnTo>
                <a:lnTo>
                  <a:pt x="525" y="90"/>
                </a:lnTo>
                <a:lnTo>
                  <a:pt x="552" y="112"/>
                </a:lnTo>
                <a:lnTo>
                  <a:pt x="552" y="112"/>
                </a:lnTo>
                <a:lnTo>
                  <a:pt x="543" y="112"/>
                </a:lnTo>
                <a:lnTo>
                  <a:pt x="535" y="114"/>
                </a:lnTo>
                <a:lnTo>
                  <a:pt x="527" y="116"/>
                </a:lnTo>
                <a:lnTo>
                  <a:pt x="527" y="116"/>
                </a:lnTo>
                <a:lnTo>
                  <a:pt x="524" y="120"/>
                </a:lnTo>
                <a:lnTo>
                  <a:pt x="521" y="122"/>
                </a:lnTo>
                <a:lnTo>
                  <a:pt x="521" y="126"/>
                </a:lnTo>
                <a:lnTo>
                  <a:pt x="521" y="126"/>
                </a:lnTo>
                <a:lnTo>
                  <a:pt x="509" y="125"/>
                </a:lnTo>
                <a:lnTo>
                  <a:pt x="481" y="124"/>
                </a:lnTo>
                <a:lnTo>
                  <a:pt x="449" y="125"/>
                </a:lnTo>
                <a:lnTo>
                  <a:pt x="436" y="126"/>
                </a:lnTo>
                <a:lnTo>
                  <a:pt x="427" y="128"/>
                </a:lnTo>
                <a:lnTo>
                  <a:pt x="427" y="128"/>
                </a:lnTo>
                <a:lnTo>
                  <a:pt x="410" y="136"/>
                </a:lnTo>
                <a:lnTo>
                  <a:pt x="393" y="145"/>
                </a:lnTo>
                <a:lnTo>
                  <a:pt x="372" y="157"/>
                </a:lnTo>
                <a:lnTo>
                  <a:pt x="329" y="157"/>
                </a:lnTo>
                <a:lnTo>
                  <a:pt x="284" y="157"/>
                </a:lnTo>
                <a:lnTo>
                  <a:pt x="307" y="306"/>
                </a:lnTo>
                <a:lnTo>
                  <a:pt x="307" y="306"/>
                </a:lnTo>
                <a:lnTo>
                  <a:pt x="331" y="335"/>
                </a:lnTo>
                <a:lnTo>
                  <a:pt x="347" y="355"/>
                </a:lnTo>
                <a:lnTo>
                  <a:pt x="356" y="366"/>
                </a:lnTo>
                <a:lnTo>
                  <a:pt x="356" y="366"/>
                </a:lnTo>
                <a:lnTo>
                  <a:pt x="356" y="368"/>
                </a:lnTo>
                <a:lnTo>
                  <a:pt x="354" y="370"/>
                </a:lnTo>
                <a:lnTo>
                  <a:pt x="352" y="374"/>
                </a:lnTo>
                <a:lnTo>
                  <a:pt x="352" y="374"/>
                </a:lnTo>
                <a:lnTo>
                  <a:pt x="347" y="386"/>
                </a:lnTo>
                <a:lnTo>
                  <a:pt x="344" y="394"/>
                </a:lnTo>
                <a:lnTo>
                  <a:pt x="341" y="397"/>
                </a:lnTo>
                <a:lnTo>
                  <a:pt x="341" y="397"/>
                </a:lnTo>
                <a:lnTo>
                  <a:pt x="338" y="397"/>
                </a:lnTo>
                <a:lnTo>
                  <a:pt x="335" y="397"/>
                </a:lnTo>
                <a:lnTo>
                  <a:pt x="329" y="409"/>
                </a:lnTo>
                <a:lnTo>
                  <a:pt x="333" y="446"/>
                </a:lnTo>
                <a:lnTo>
                  <a:pt x="333" y="446"/>
                </a:lnTo>
                <a:lnTo>
                  <a:pt x="331" y="447"/>
                </a:lnTo>
                <a:lnTo>
                  <a:pt x="327" y="449"/>
                </a:lnTo>
                <a:lnTo>
                  <a:pt x="327" y="449"/>
                </a:lnTo>
                <a:lnTo>
                  <a:pt x="325" y="449"/>
                </a:lnTo>
                <a:lnTo>
                  <a:pt x="322" y="448"/>
                </a:lnTo>
                <a:lnTo>
                  <a:pt x="321" y="446"/>
                </a:lnTo>
                <a:lnTo>
                  <a:pt x="319" y="458"/>
                </a:lnTo>
                <a:lnTo>
                  <a:pt x="327" y="463"/>
                </a:lnTo>
                <a:lnTo>
                  <a:pt x="341" y="437"/>
                </a:lnTo>
                <a:lnTo>
                  <a:pt x="341" y="437"/>
                </a:lnTo>
                <a:lnTo>
                  <a:pt x="340" y="432"/>
                </a:lnTo>
                <a:lnTo>
                  <a:pt x="340" y="421"/>
                </a:lnTo>
                <a:lnTo>
                  <a:pt x="341" y="415"/>
                </a:lnTo>
                <a:lnTo>
                  <a:pt x="342" y="409"/>
                </a:lnTo>
                <a:lnTo>
                  <a:pt x="346" y="404"/>
                </a:lnTo>
                <a:lnTo>
                  <a:pt x="350" y="400"/>
                </a:lnTo>
                <a:lnTo>
                  <a:pt x="350" y="400"/>
                </a:lnTo>
                <a:lnTo>
                  <a:pt x="359" y="394"/>
                </a:lnTo>
                <a:lnTo>
                  <a:pt x="370" y="390"/>
                </a:lnTo>
                <a:lnTo>
                  <a:pt x="378" y="385"/>
                </a:lnTo>
                <a:lnTo>
                  <a:pt x="382" y="384"/>
                </a:lnTo>
                <a:lnTo>
                  <a:pt x="384" y="382"/>
                </a:lnTo>
                <a:lnTo>
                  <a:pt x="384" y="382"/>
                </a:lnTo>
                <a:lnTo>
                  <a:pt x="387" y="382"/>
                </a:lnTo>
                <a:lnTo>
                  <a:pt x="391" y="381"/>
                </a:lnTo>
                <a:lnTo>
                  <a:pt x="401" y="376"/>
                </a:lnTo>
                <a:lnTo>
                  <a:pt x="410" y="370"/>
                </a:lnTo>
                <a:lnTo>
                  <a:pt x="414" y="368"/>
                </a:lnTo>
                <a:lnTo>
                  <a:pt x="415" y="366"/>
                </a:lnTo>
                <a:lnTo>
                  <a:pt x="415" y="366"/>
                </a:lnTo>
                <a:lnTo>
                  <a:pt x="415" y="363"/>
                </a:lnTo>
                <a:lnTo>
                  <a:pt x="414" y="361"/>
                </a:lnTo>
                <a:lnTo>
                  <a:pt x="410" y="353"/>
                </a:lnTo>
                <a:lnTo>
                  <a:pt x="405" y="343"/>
                </a:lnTo>
                <a:lnTo>
                  <a:pt x="395" y="323"/>
                </a:lnTo>
                <a:lnTo>
                  <a:pt x="395" y="323"/>
                </a:lnTo>
                <a:lnTo>
                  <a:pt x="396" y="324"/>
                </a:lnTo>
                <a:lnTo>
                  <a:pt x="393" y="320"/>
                </a:lnTo>
                <a:lnTo>
                  <a:pt x="393" y="320"/>
                </a:lnTo>
                <a:lnTo>
                  <a:pt x="389" y="317"/>
                </a:lnTo>
                <a:lnTo>
                  <a:pt x="385" y="316"/>
                </a:lnTo>
                <a:lnTo>
                  <a:pt x="383" y="313"/>
                </a:lnTo>
                <a:lnTo>
                  <a:pt x="381" y="308"/>
                </a:lnTo>
                <a:lnTo>
                  <a:pt x="381" y="308"/>
                </a:lnTo>
                <a:lnTo>
                  <a:pt x="378" y="295"/>
                </a:lnTo>
                <a:lnTo>
                  <a:pt x="378" y="288"/>
                </a:lnTo>
                <a:lnTo>
                  <a:pt x="378" y="288"/>
                </a:lnTo>
                <a:lnTo>
                  <a:pt x="377" y="287"/>
                </a:lnTo>
                <a:lnTo>
                  <a:pt x="375" y="281"/>
                </a:lnTo>
                <a:lnTo>
                  <a:pt x="372" y="270"/>
                </a:lnTo>
                <a:lnTo>
                  <a:pt x="372" y="255"/>
                </a:lnTo>
                <a:lnTo>
                  <a:pt x="372" y="255"/>
                </a:lnTo>
                <a:lnTo>
                  <a:pt x="373" y="245"/>
                </a:lnTo>
                <a:lnTo>
                  <a:pt x="375" y="237"/>
                </a:lnTo>
                <a:lnTo>
                  <a:pt x="377" y="230"/>
                </a:lnTo>
                <a:lnTo>
                  <a:pt x="379" y="223"/>
                </a:lnTo>
                <a:lnTo>
                  <a:pt x="383" y="217"/>
                </a:lnTo>
                <a:lnTo>
                  <a:pt x="388" y="211"/>
                </a:lnTo>
                <a:lnTo>
                  <a:pt x="393" y="206"/>
                </a:lnTo>
                <a:lnTo>
                  <a:pt x="399" y="202"/>
                </a:lnTo>
                <a:lnTo>
                  <a:pt x="399" y="202"/>
                </a:lnTo>
                <a:lnTo>
                  <a:pt x="413" y="196"/>
                </a:lnTo>
                <a:lnTo>
                  <a:pt x="430" y="190"/>
                </a:lnTo>
                <a:lnTo>
                  <a:pt x="450" y="186"/>
                </a:lnTo>
                <a:lnTo>
                  <a:pt x="450" y="186"/>
                </a:lnTo>
                <a:lnTo>
                  <a:pt x="456" y="186"/>
                </a:lnTo>
                <a:lnTo>
                  <a:pt x="463" y="186"/>
                </a:lnTo>
                <a:lnTo>
                  <a:pt x="471" y="187"/>
                </a:lnTo>
                <a:lnTo>
                  <a:pt x="480" y="190"/>
                </a:lnTo>
                <a:lnTo>
                  <a:pt x="489" y="195"/>
                </a:lnTo>
                <a:lnTo>
                  <a:pt x="498" y="201"/>
                </a:lnTo>
                <a:lnTo>
                  <a:pt x="501" y="206"/>
                </a:lnTo>
                <a:lnTo>
                  <a:pt x="505" y="212"/>
                </a:lnTo>
                <a:lnTo>
                  <a:pt x="505" y="212"/>
                </a:lnTo>
                <a:lnTo>
                  <a:pt x="509" y="224"/>
                </a:lnTo>
                <a:lnTo>
                  <a:pt x="514" y="237"/>
                </a:lnTo>
                <a:lnTo>
                  <a:pt x="518" y="250"/>
                </a:lnTo>
                <a:lnTo>
                  <a:pt x="521" y="263"/>
                </a:lnTo>
                <a:lnTo>
                  <a:pt x="525" y="286"/>
                </a:lnTo>
                <a:lnTo>
                  <a:pt x="525" y="293"/>
                </a:lnTo>
                <a:lnTo>
                  <a:pt x="524" y="297"/>
                </a:lnTo>
                <a:lnTo>
                  <a:pt x="524" y="297"/>
                </a:lnTo>
                <a:lnTo>
                  <a:pt x="523" y="303"/>
                </a:lnTo>
                <a:lnTo>
                  <a:pt x="521" y="310"/>
                </a:lnTo>
                <a:lnTo>
                  <a:pt x="520" y="316"/>
                </a:lnTo>
                <a:lnTo>
                  <a:pt x="519" y="320"/>
                </a:lnTo>
                <a:lnTo>
                  <a:pt x="519" y="320"/>
                </a:lnTo>
                <a:lnTo>
                  <a:pt x="518" y="323"/>
                </a:lnTo>
                <a:lnTo>
                  <a:pt x="519" y="325"/>
                </a:lnTo>
                <a:lnTo>
                  <a:pt x="521" y="329"/>
                </a:lnTo>
                <a:lnTo>
                  <a:pt x="521" y="329"/>
                </a:lnTo>
                <a:lnTo>
                  <a:pt x="525" y="341"/>
                </a:lnTo>
                <a:lnTo>
                  <a:pt x="529" y="350"/>
                </a:lnTo>
                <a:lnTo>
                  <a:pt x="533" y="357"/>
                </a:lnTo>
                <a:lnTo>
                  <a:pt x="533" y="357"/>
                </a:lnTo>
                <a:lnTo>
                  <a:pt x="539" y="365"/>
                </a:lnTo>
                <a:lnTo>
                  <a:pt x="550" y="374"/>
                </a:lnTo>
                <a:lnTo>
                  <a:pt x="563" y="386"/>
                </a:lnTo>
                <a:lnTo>
                  <a:pt x="573" y="397"/>
                </a:lnTo>
                <a:lnTo>
                  <a:pt x="573" y="397"/>
                </a:lnTo>
                <a:lnTo>
                  <a:pt x="581" y="407"/>
                </a:lnTo>
                <a:lnTo>
                  <a:pt x="588" y="416"/>
                </a:lnTo>
                <a:lnTo>
                  <a:pt x="594" y="423"/>
                </a:lnTo>
                <a:lnTo>
                  <a:pt x="595" y="428"/>
                </a:lnTo>
                <a:lnTo>
                  <a:pt x="595" y="431"/>
                </a:lnTo>
                <a:lnTo>
                  <a:pt x="595" y="431"/>
                </a:lnTo>
                <a:lnTo>
                  <a:pt x="598" y="442"/>
                </a:lnTo>
                <a:lnTo>
                  <a:pt x="600" y="453"/>
                </a:lnTo>
                <a:lnTo>
                  <a:pt x="605" y="466"/>
                </a:lnTo>
                <a:lnTo>
                  <a:pt x="605" y="466"/>
                </a:lnTo>
                <a:lnTo>
                  <a:pt x="606" y="467"/>
                </a:lnTo>
                <a:lnTo>
                  <a:pt x="611" y="469"/>
                </a:lnTo>
                <a:lnTo>
                  <a:pt x="616" y="477"/>
                </a:lnTo>
                <a:lnTo>
                  <a:pt x="617" y="480"/>
                </a:lnTo>
                <a:lnTo>
                  <a:pt x="619" y="486"/>
                </a:lnTo>
                <a:lnTo>
                  <a:pt x="619" y="486"/>
                </a:lnTo>
                <a:lnTo>
                  <a:pt x="619" y="493"/>
                </a:lnTo>
                <a:lnTo>
                  <a:pt x="619" y="502"/>
                </a:lnTo>
                <a:lnTo>
                  <a:pt x="616" y="521"/>
                </a:lnTo>
                <a:lnTo>
                  <a:pt x="612" y="537"/>
                </a:lnTo>
                <a:lnTo>
                  <a:pt x="610" y="546"/>
                </a:lnTo>
                <a:lnTo>
                  <a:pt x="610" y="546"/>
                </a:lnTo>
                <a:lnTo>
                  <a:pt x="611" y="558"/>
                </a:lnTo>
                <a:lnTo>
                  <a:pt x="612" y="583"/>
                </a:lnTo>
                <a:lnTo>
                  <a:pt x="616" y="621"/>
                </a:lnTo>
                <a:lnTo>
                  <a:pt x="616" y="621"/>
                </a:lnTo>
                <a:lnTo>
                  <a:pt x="634" y="648"/>
                </a:lnTo>
                <a:lnTo>
                  <a:pt x="653" y="678"/>
                </a:lnTo>
                <a:lnTo>
                  <a:pt x="653" y="678"/>
                </a:lnTo>
                <a:lnTo>
                  <a:pt x="659" y="686"/>
                </a:lnTo>
                <a:lnTo>
                  <a:pt x="661" y="691"/>
                </a:lnTo>
                <a:lnTo>
                  <a:pt x="662" y="695"/>
                </a:lnTo>
                <a:lnTo>
                  <a:pt x="662" y="695"/>
                </a:lnTo>
                <a:lnTo>
                  <a:pt x="662" y="697"/>
                </a:lnTo>
                <a:lnTo>
                  <a:pt x="665" y="702"/>
                </a:lnTo>
                <a:lnTo>
                  <a:pt x="667" y="707"/>
                </a:lnTo>
                <a:lnTo>
                  <a:pt x="667" y="707"/>
                </a:lnTo>
                <a:lnTo>
                  <a:pt x="674" y="719"/>
                </a:lnTo>
                <a:lnTo>
                  <a:pt x="681" y="732"/>
                </a:lnTo>
                <a:lnTo>
                  <a:pt x="681" y="732"/>
                </a:lnTo>
                <a:lnTo>
                  <a:pt x="687" y="746"/>
                </a:lnTo>
                <a:lnTo>
                  <a:pt x="698" y="781"/>
                </a:lnTo>
                <a:lnTo>
                  <a:pt x="725" y="875"/>
                </a:lnTo>
                <a:lnTo>
                  <a:pt x="725" y="875"/>
                </a:lnTo>
                <a:lnTo>
                  <a:pt x="730" y="898"/>
                </a:lnTo>
                <a:lnTo>
                  <a:pt x="735" y="919"/>
                </a:lnTo>
                <a:lnTo>
                  <a:pt x="742" y="956"/>
                </a:lnTo>
                <a:lnTo>
                  <a:pt x="748" y="992"/>
                </a:lnTo>
                <a:lnTo>
                  <a:pt x="748" y="992"/>
                </a:lnTo>
                <a:lnTo>
                  <a:pt x="718" y="995"/>
                </a:lnTo>
                <a:lnTo>
                  <a:pt x="667" y="1001"/>
                </a:lnTo>
                <a:lnTo>
                  <a:pt x="667" y="1001"/>
                </a:lnTo>
                <a:lnTo>
                  <a:pt x="628" y="1006"/>
                </a:lnTo>
                <a:lnTo>
                  <a:pt x="613" y="1010"/>
                </a:lnTo>
                <a:lnTo>
                  <a:pt x="610" y="1011"/>
                </a:lnTo>
                <a:lnTo>
                  <a:pt x="607" y="1012"/>
                </a:lnTo>
                <a:lnTo>
                  <a:pt x="607" y="1012"/>
                </a:lnTo>
                <a:lnTo>
                  <a:pt x="605" y="1016"/>
                </a:lnTo>
                <a:lnTo>
                  <a:pt x="600" y="1018"/>
                </a:lnTo>
                <a:lnTo>
                  <a:pt x="593" y="1020"/>
                </a:lnTo>
                <a:lnTo>
                  <a:pt x="593" y="1020"/>
                </a:lnTo>
                <a:lnTo>
                  <a:pt x="599" y="1084"/>
                </a:lnTo>
                <a:lnTo>
                  <a:pt x="599" y="1084"/>
                </a:lnTo>
                <a:lnTo>
                  <a:pt x="616" y="1115"/>
                </a:lnTo>
                <a:lnTo>
                  <a:pt x="628" y="1141"/>
                </a:lnTo>
                <a:lnTo>
                  <a:pt x="632" y="1154"/>
                </a:lnTo>
                <a:lnTo>
                  <a:pt x="636" y="1167"/>
                </a:lnTo>
                <a:lnTo>
                  <a:pt x="636" y="1167"/>
                </a:lnTo>
                <a:lnTo>
                  <a:pt x="640" y="1190"/>
                </a:lnTo>
                <a:lnTo>
                  <a:pt x="641" y="1211"/>
                </a:lnTo>
                <a:lnTo>
                  <a:pt x="642" y="1229"/>
                </a:lnTo>
                <a:lnTo>
                  <a:pt x="644" y="1244"/>
                </a:lnTo>
                <a:lnTo>
                  <a:pt x="644" y="1244"/>
                </a:lnTo>
                <a:lnTo>
                  <a:pt x="650" y="1264"/>
                </a:lnTo>
                <a:lnTo>
                  <a:pt x="659" y="1289"/>
                </a:lnTo>
                <a:lnTo>
                  <a:pt x="671" y="1321"/>
                </a:lnTo>
                <a:lnTo>
                  <a:pt x="671" y="1321"/>
                </a:lnTo>
                <a:lnTo>
                  <a:pt x="672" y="1322"/>
                </a:lnTo>
                <a:lnTo>
                  <a:pt x="675" y="1326"/>
                </a:lnTo>
                <a:lnTo>
                  <a:pt x="679" y="1330"/>
                </a:lnTo>
                <a:lnTo>
                  <a:pt x="681" y="1334"/>
                </a:lnTo>
                <a:lnTo>
                  <a:pt x="681" y="1339"/>
                </a:lnTo>
                <a:lnTo>
                  <a:pt x="681" y="1339"/>
                </a:lnTo>
                <a:lnTo>
                  <a:pt x="687" y="1361"/>
                </a:lnTo>
                <a:lnTo>
                  <a:pt x="691" y="1373"/>
                </a:lnTo>
                <a:lnTo>
                  <a:pt x="691" y="1378"/>
                </a:lnTo>
                <a:lnTo>
                  <a:pt x="691" y="1382"/>
                </a:lnTo>
                <a:lnTo>
                  <a:pt x="691" y="1382"/>
                </a:lnTo>
                <a:lnTo>
                  <a:pt x="690" y="1384"/>
                </a:lnTo>
                <a:lnTo>
                  <a:pt x="686" y="1385"/>
                </a:lnTo>
                <a:lnTo>
                  <a:pt x="682" y="1386"/>
                </a:lnTo>
                <a:lnTo>
                  <a:pt x="678" y="1388"/>
                </a:lnTo>
                <a:lnTo>
                  <a:pt x="667" y="1388"/>
                </a:lnTo>
                <a:lnTo>
                  <a:pt x="653" y="1388"/>
                </a:lnTo>
                <a:lnTo>
                  <a:pt x="653" y="1388"/>
                </a:lnTo>
                <a:lnTo>
                  <a:pt x="623" y="1385"/>
                </a:lnTo>
                <a:lnTo>
                  <a:pt x="609" y="1384"/>
                </a:lnTo>
                <a:lnTo>
                  <a:pt x="595" y="1382"/>
                </a:lnTo>
                <a:lnTo>
                  <a:pt x="595" y="1382"/>
                </a:lnTo>
                <a:lnTo>
                  <a:pt x="589" y="1380"/>
                </a:lnTo>
                <a:lnTo>
                  <a:pt x="583" y="1380"/>
                </a:lnTo>
                <a:lnTo>
                  <a:pt x="572" y="1380"/>
                </a:lnTo>
                <a:lnTo>
                  <a:pt x="566" y="1380"/>
                </a:lnTo>
                <a:lnTo>
                  <a:pt x="560" y="1380"/>
                </a:lnTo>
                <a:lnTo>
                  <a:pt x="556" y="1378"/>
                </a:lnTo>
                <a:lnTo>
                  <a:pt x="552" y="1376"/>
                </a:lnTo>
                <a:lnTo>
                  <a:pt x="552" y="1376"/>
                </a:lnTo>
                <a:lnTo>
                  <a:pt x="550" y="1368"/>
                </a:lnTo>
                <a:lnTo>
                  <a:pt x="549" y="1360"/>
                </a:lnTo>
                <a:lnTo>
                  <a:pt x="549" y="1357"/>
                </a:lnTo>
                <a:lnTo>
                  <a:pt x="550" y="1353"/>
                </a:lnTo>
                <a:lnTo>
                  <a:pt x="552" y="1349"/>
                </a:lnTo>
                <a:lnTo>
                  <a:pt x="556" y="1347"/>
                </a:lnTo>
                <a:lnTo>
                  <a:pt x="556" y="1347"/>
                </a:lnTo>
                <a:lnTo>
                  <a:pt x="567" y="1342"/>
                </a:lnTo>
                <a:lnTo>
                  <a:pt x="581" y="1337"/>
                </a:lnTo>
                <a:lnTo>
                  <a:pt x="594" y="1333"/>
                </a:lnTo>
                <a:lnTo>
                  <a:pt x="601" y="1330"/>
                </a:lnTo>
                <a:lnTo>
                  <a:pt x="601" y="1330"/>
                </a:lnTo>
                <a:lnTo>
                  <a:pt x="605" y="1328"/>
                </a:lnTo>
                <a:lnTo>
                  <a:pt x="610" y="1327"/>
                </a:lnTo>
                <a:lnTo>
                  <a:pt x="612" y="1326"/>
                </a:lnTo>
                <a:lnTo>
                  <a:pt x="613" y="1326"/>
                </a:lnTo>
                <a:lnTo>
                  <a:pt x="613" y="1324"/>
                </a:lnTo>
                <a:lnTo>
                  <a:pt x="613" y="1324"/>
                </a:lnTo>
                <a:lnTo>
                  <a:pt x="613" y="1318"/>
                </a:lnTo>
                <a:lnTo>
                  <a:pt x="614" y="1309"/>
                </a:lnTo>
                <a:lnTo>
                  <a:pt x="614" y="1299"/>
                </a:lnTo>
                <a:lnTo>
                  <a:pt x="614" y="1296"/>
                </a:lnTo>
                <a:lnTo>
                  <a:pt x="613" y="1292"/>
                </a:lnTo>
                <a:lnTo>
                  <a:pt x="613" y="1292"/>
                </a:lnTo>
                <a:lnTo>
                  <a:pt x="599" y="1266"/>
                </a:lnTo>
                <a:lnTo>
                  <a:pt x="585" y="1239"/>
                </a:lnTo>
                <a:lnTo>
                  <a:pt x="585" y="1239"/>
                </a:lnTo>
                <a:lnTo>
                  <a:pt x="548" y="1173"/>
                </a:lnTo>
                <a:lnTo>
                  <a:pt x="548" y="1173"/>
                </a:lnTo>
                <a:lnTo>
                  <a:pt x="537" y="1200"/>
                </a:lnTo>
                <a:lnTo>
                  <a:pt x="521" y="1239"/>
                </a:lnTo>
                <a:lnTo>
                  <a:pt x="521" y="1239"/>
                </a:lnTo>
                <a:lnTo>
                  <a:pt x="517" y="1250"/>
                </a:lnTo>
                <a:lnTo>
                  <a:pt x="512" y="1264"/>
                </a:lnTo>
                <a:lnTo>
                  <a:pt x="508" y="1274"/>
                </a:lnTo>
                <a:lnTo>
                  <a:pt x="507" y="1281"/>
                </a:lnTo>
                <a:lnTo>
                  <a:pt x="507" y="1281"/>
                </a:lnTo>
                <a:lnTo>
                  <a:pt x="509" y="1291"/>
                </a:lnTo>
                <a:lnTo>
                  <a:pt x="511" y="1297"/>
                </a:lnTo>
                <a:lnTo>
                  <a:pt x="509" y="1304"/>
                </a:lnTo>
                <a:lnTo>
                  <a:pt x="509" y="1304"/>
                </a:lnTo>
                <a:lnTo>
                  <a:pt x="508" y="1326"/>
                </a:lnTo>
                <a:lnTo>
                  <a:pt x="507" y="1347"/>
                </a:lnTo>
                <a:lnTo>
                  <a:pt x="507" y="1347"/>
                </a:lnTo>
                <a:lnTo>
                  <a:pt x="506" y="1349"/>
                </a:lnTo>
                <a:lnTo>
                  <a:pt x="504" y="1353"/>
                </a:lnTo>
                <a:lnTo>
                  <a:pt x="501" y="1355"/>
                </a:lnTo>
                <a:lnTo>
                  <a:pt x="496" y="1357"/>
                </a:lnTo>
                <a:lnTo>
                  <a:pt x="493" y="1359"/>
                </a:lnTo>
                <a:lnTo>
                  <a:pt x="488" y="1359"/>
                </a:lnTo>
                <a:lnTo>
                  <a:pt x="483" y="1359"/>
                </a:lnTo>
                <a:lnTo>
                  <a:pt x="478" y="1359"/>
                </a:lnTo>
                <a:lnTo>
                  <a:pt x="478" y="1359"/>
                </a:lnTo>
                <a:lnTo>
                  <a:pt x="474" y="1357"/>
                </a:lnTo>
                <a:lnTo>
                  <a:pt x="469" y="1354"/>
                </a:lnTo>
                <a:lnTo>
                  <a:pt x="461" y="1347"/>
                </a:lnTo>
                <a:lnTo>
                  <a:pt x="452" y="1339"/>
                </a:lnTo>
                <a:lnTo>
                  <a:pt x="452" y="1339"/>
                </a:lnTo>
                <a:lnTo>
                  <a:pt x="445" y="1336"/>
                </a:lnTo>
                <a:lnTo>
                  <a:pt x="428" y="1332"/>
                </a:lnTo>
                <a:lnTo>
                  <a:pt x="420" y="1329"/>
                </a:lnTo>
                <a:lnTo>
                  <a:pt x="412" y="1324"/>
                </a:lnTo>
                <a:lnTo>
                  <a:pt x="405" y="1321"/>
                </a:lnTo>
                <a:lnTo>
                  <a:pt x="402" y="1318"/>
                </a:lnTo>
                <a:lnTo>
                  <a:pt x="401" y="1316"/>
                </a:lnTo>
                <a:lnTo>
                  <a:pt x="401" y="1316"/>
                </a:lnTo>
                <a:lnTo>
                  <a:pt x="399" y="1305"/>
                </a:lnTo>
                <a:lnTo>
                  <a:pt x="399" y="1297"/>
                </a:lnTo>
                <a:lnTo>
                  <a:pt x="400" y="1290"/>
                </a:lnTo>
                <a:lnTo>
                  <a:pt x="402" y="1289"/>
                </a:lnTo>
                <a:lnTo>
                  <a:pt x="405" y="1287"/>
                </a:lnTo>
                <a:lnTo>
                  <a:pt x="405" y="1287"/>
                </a:lnTo>
                <a:lnTo>
                  <a:pt x="413" y="1284"/>
                </a:lnTo>
                <a:lnTo>
                  <a:pt x="430" y="1275"/>
                </a:lnTo>
                <a:lnTo>
                  <a:pt x="430" y="1275"/>
                </a:lnTo>
                <a:lnTo>
                  <a:pt x="449" y="1267"/>
                </a:lnTo>
                <a:lnTo>
                  <a:pt x="458" y="1264"/>
                </a:lnTo>
                <a:lnTo>
                  <a:pt x="458" y="1264"/>
                </a:lnTo>
                <a:lnTo>
                  <a:pt x="467" y="1260"/>
                </a:lnTo>
                <a:lnTo>
                  <a:pt x="469" y="1258"/>
                </a:lnTo>
                <a:lnTo>
                  <a:pt x="470" y="1256"/>
                </a:lnTo>
                <a:lnTo>
                  <a:pt x="470" y="1255"/>
                </a:lnTo>
                <a:lnTo>
                  <a:pt x="470" y="1255"/>
                </a:lnTo>
                <a:lnTo>
                  <a:pt x="470" y="1253"/>
                </a:lnTo>
                <a:lnTo>
                  <a:pt x="471" y="1248"/>
                </a:lnTo>
                <a:lnTo>
                  <a:pt x="476" y="1235"/>
                </a:lnTo>
                <a:lnTo>
                  <a:pt x="480" y="1219"/>
                </a:lnTo>
                <a:lnTo>
                  <a:pt x="481" y="1213"/>
                </a:lnTo>
                <a:lnTo>
                  <a:pt x="481" y="1210"/>
                </a:lnTo>
                <a:lnTo>
                  <a:pt x="481" y="1210"/>
                </a:lnTo>
                <a:lnTo>
                  <a:pt x="480" y="1202"/>
                </a:lnTo>
                <a:lnTo>
                  <a:pt x="478" y="1188"/>
                </a:lnTo>
                <a:lnTo>
                  <a:pt x="477" y="1173"/>
                </a:lnTo>
                <a:lnTo>
                  <a:pt x="478" y="1155"/>
                </a:lnTo>
                <a:lnTo>
                  <a:pt x="478" y="1155"/>
                </a:lnTo>
                <a:lnTo>
                  <a:pt x="483" y="1109"/>
                </a:lnTo>
                <a:lnTo>
                  <a:pt x="484" y="1087"/>
                </a:lnTo>
                <a:lnTo>
                  <a:pt x="484" y="1075"/>
                </a:lnTo>
                <a:lnTo>
                  <a:pt x="484" y="1075"/>
                </a:lnTo>
                <a:lnTo>
                  <a:pt x="484" y="1049"/>
                </a:lnTo>
                <a:lnTo>
                  <a:pt x="484" y="1026"/>
                </a:lnTo>
                <a:lnTo>
                  <a:pt x="484" y="1026"/>
                </a:lnTo>
                <a:lnTo>
                  <a:pt x="477" y="1027"/>
                </a:lnTo>
                <a:lnTo>
                  <a:pt x="461" y="1031"/>
                </a:lnTo>
                <a:lnTo>
                  <a:pt x="437" y="1033"/>
                </a:lnTo>
                <a:lnTo>
                  <a:pt x="424" y="1035"/>
                </a:lnTo>
                <a:lnTo>
                  <a:pt x="409" y="1035"/>
                </a:lnTo>
                <a:lnTo>
                  <a:pt x="409" y="1035"/>
                </a:lnTo>
                <a:lnTo>
                  <a:pt x="397" y="1035"/>
                </a:lnTo>
                <a:lnTo>
                  <a:pt x="385" y="1032"/>
                </a:lnTo>
                <a:lnTo>
                  <a:pt x="375" y="1030"/>
                </a:lnTo>
                <a:lnTo>
                  <a:pt x="366" y="1027"/>
                </a:lnTo>
                <a:lnTo>
                  <a:pt x="354" y="1023"/>
                </a:lnTo>
                <a:lnTo>
                  <a:pt x="350" y="1020"/>
                </a:lnTo>
                <a:lnTo>
                  <a:pt x="350" y="1020"/>
                </a:lnTo>
                <a:lnTo>
                  <a:pt x="372" y="852"/>
                </a:lnTo>
                <a:lnTo>
                  <a:pt x="372" y="852"/>
                </a:lnTo>
                <a:lnTo>
                  <a:pt x="377" y="821"/>
                </a:lnTo>
                <a:lnTo>
                  <a:pt x="384" y="789"/>
                </a:lnTo>
                <a:lnTo>
                  <a:pt x="393" y="750"/>
                </a:lnTo>
                <a:lnTo>
                  <a:pt x="393" y="750"/>
                </a:lnTo>
                <a:lnTo>
                  <a:pt x="396" y="740"/>
                </a:lnTo>
                <a:lnTo>
                  <a:pt x="403" y="726"/>
                </a:lnTo>
                <a:lnTo>
                  <a:pt x="413" y="707"/>
                </a:lnTo>
                <a:lnTo>
                  <a:pt x="413" y="707"/>
                </a:lnTo>
                <a:lnTo>
                  <a:pt x="410" y="707"/>
                </a:lnTo>
                <a:lnTo>
                  <a:pt x="408" y="707"/>
                </a:lnTo>
                <a:lnTo>
                  <a:pt x="406" y="706"/>
                </a:lnTo>
                <a:lnTo>
                  <a:pt x="405" y="703"/>
                </a:lnTo>
                <a:lnTo>
                  <a:pt x="403" y="700"/>
                </a:lnTo>
                <a:lnTo>
                  <a:pt x="405" y="695"/>
                </a:lnTo>
                <a:lnTo>
                  <a:pt x="405" y="695"/>
                </a:lnTo>
                <a:lnTo>
                  <a:pt x="407" y="684"/>
                </a:lnTo>
                <a:lnTo>
                  <a:pt x="409" y="676"/>
                </a:lnTo>
                <a:lnTo>
                  <a:pt x="412" y="669"/>
                </a:lnTo>
                <a:lnTo>
                  <a:pt x="413" y="664"/>
                </a:lnTo>
                <a:lnTo>
                  <a:pt x="413" y="664"/>
                </a:lnTo>
                <a:lnTo>
                  <a:pt x="413" y="654"/>
                </a:lnTo>
                <a:lnTo>
                  <a:pt x="415" y="642"/>
                </a:lnTo>
                <a:lnTo>
                  <a:pt x="415" y="629"/>
                </a:lnTo>
                <a:lnTo>
                  <a:pt x="414" y="624"/>
                </a:lnTo>
                <a:lnTo>
                  <a:pt x="413" y="621"/>
                </a:lnTo>
                <a:lnTo>
                  <a:pt x="413" y="621"/>
                </a:lnTo>
                <a:lnTo>
                  <a:pt x="400" y="604"/>
                </a:lnTo>
                <a:lnTo>
                  <a:pt x="393" y="595"/>
                </a:lnTo>
                <a:lnTo>
                  <a:pt x="387" y="586"/>
                </a:lnTo>
                <a:lnTo>
                  <a:pt x="387" y="586"/>
                </a:lnTo>
                <a:lnTo>
                  <a:pt x="378" y="570"/>
                </a:lnTo>
                <a:lnTo>
                  <a:pt x="375" y="562"/>
                </a:lnTo>
                <a:lnTo>
                  <a:pt x="372" y="560"/>
                </a:lnTo>
                <a:lnTo>
                  <a:pt x="372" y="560"/>
                </a:lnTo>
                <a:lnTo>
                  <a:pt x="369" y="565"/>
                </a:lnTo>
                <a:lnTo>
                  <a:pt x="360" y="574"/>
                </a:lnTo>
                <a:lnTo>
                  <a:pt x="356" y="580"/>
                </a:lnTo>
                <a:lnTo>
                  <a:pt x="348" y="585"/>
                </a:lnTo>
                <a:lnTo>
                  <a:pt x="341" y="590"/>
                </a:lnTo>
                <a:lnTo>
                  <a:pt x="333" y="592"/>
                </a:lnTo>
                <a:lnTo>
                  <a:pt x="333" y="592"/>
                </a:lnTo>
                <a:lnTo>
                  <a:pt x="310" y="595"/>
                </a:lnTo>
                <a:lnTo>
                  <a:pt x="304" y="593"/>
                </a:lnTo>
                <a:lnTo>
                  <a:pt x="301" y="592"/>
                </a:lnTo>
                <a:lnTo>
                  <a:pt x="301" y="592"/>
                </a:lnTo>
                <a:lnTo>
                  <a:pt x="296" y="585"/>
                </a:lnTo>
                <a:lnTo>
                  <a:pt x="291" y="576"/>
                </a:lnTo>
                <a:lnTo>
                  <a:pt x="288" y="565"/>
                </a:lnTo>
                <a:lnTo>
                  <a:pt x="286" y="560"/>
                </a:lnTo>
                <a:lnTo>
                  <a:pt x="286" y="558"/>
                </a:lnTo>
                <a:lnTo>
                  <a:pt x="286" y="558"/>
                </a:lnTo>
                <a:lnTo>
                  <a:pt x="286" y="554"/>
                </a:lnTo>
                <a:lnTo>
                  <a:pt x="285" y="551"/>
                </a:lnTo>
                <a:lnTo>
                  <a:pt x="283" y="540"/>
                </a:lnTo>
                <a:lnTo>
                  <a:pt x="279" y="529"/>
                </a:lnTo>
                <a:lnTo>
                  <a:pt x="278" y="524"/>
                </a:lnTo>
                <a:lnTo>
                  <a:pt x="278" y="521"/>
                </a:lnTo>
                <a:lnTo>
                  <a:pt x="278" y="521"/>
                </a:lnTo>
                <a:lnTo>
                  <a:pt x="278" y="510"/>
                </a:lnTo>
                <a:lnTo>
                  <a:pt x="277" y="494"/>
                </a:lnTo>
                <a:lnTo>
                  <a:pt x="276" y="480"/>
                </a:lnTo>
                <a:lnTo>
                  <a:pt x="277" y="475"/>
                </a:lnTo>
                <a:lnTo>
                  <a:pt x="278" y="472"/>
                </a:lnTo>
                <a:lnTo>
                  <a:pt x="278" y="472"/>
                </a:lnTo>
                <a:lnTo>
                  <a:pt x="282" y="468"/>
                </a:lnTo>
                <a:lnTo>
                  <a:pt x="285" y="465"/>
                </a:lnTo>
                <a:lnTo>
                  <a:pt x="288" y="462"/>
                </a:lnTo>
                <a:lnTo>
                  <a:pt x="290" y="460"/>
                </a:lnTo>
                <a:lnTo>
                  <a:pt x="290" y="460"/>
                </a:lnTo>
                <a:lnTo>
                  <a:pt x="290" y="447"/>
                </a:lnTo>
                <a:lnTo>
                  <a:pt x="290" y="421"/>
                </a:lnTo>
                <a:lnTo>
                  <a:pt x="291" y="394"/>
                </a:lnTo>
                <a:lnTo>
                  <a:pt x="291" y="385"/>
                </a:lnTo>
                <a:lnTo>
                  <a:pt x="292" y="380"/>
                </a:lnTo>
                <a:lnTo>
                  <a:pt x="292" y="380"/>
                </a:lnTo>
                <a:lnTo>
                  <a:pt x="300" y="373"/>
                </a:lnTo>
                <a:lnTo>
                  <a:pt x="304" y="368"/>
                </a:lnTo>
                <a:lnTo>
                  <a:pt x="280" y="339"/>
                </a:lnTo>
                <a:lnTo>
                  <a:pt x="280" y="337"/>
                </a:lnTo>
                <a:lnTo>
                  <a:pt x="298" y="311"/>
                </a:lnTo>
                <a:lnTo>
                  <a:pt x="272" y="157"/>
                </a:lnTo>
                <a:lnTo>
                  <a:pt x="272" y="157"/>
                </a:lnTo>
                <a:lnTo>
                  <a:pt x="255" y="158"/>
                </a:lnTo>
                <a:lnTo>
                  <a:pt x="240" y="159"/>
                </a:lnTo>
                <a:lnTo>
                  <a:pt x="223" y="163"/>
                </a:lnTo>
                <a:lnTo>
                  <a:pt x="223" y="163"/>
                </a:lnTo>
                <a:lnTo>
                  <a:pt x="206" y="168"/>
                </a:lnTo>
                <a:lnTo>
                  <a:pt x="190" y="175"/>
                </a:lnTo>
                <a:lnTo>
                  <a:pt x="172" y="183"/>
                </a:lnTo>
                <a:lnTo>
                  <a:pt x="172" y="183"/>
                </a:lnTo>
                <a:lnTo>
                  <a:pt x="165" y="181"/>
                </a:lnTo>
                <a:lnTo>
                  <a:pt x="146" y="177"/>
                </a:lnTo>
                <a:lnTo>
                  <a:pt x="134" y="176"/>
                </a:lnTo>
                <a:lnTo>
                  <a:pt x="121" y="175"/>
                </a:lnTo>
                <a:lnTo>
                  <a:pt x="106" y="175"/>
                </a:lnTo>
                <a:lnTo>
                  <a:pt x="92" y="177"/>
                </a:lnTo>
                <a:lnTo>
                  <a:pt x="92" y="177"/>
                </a:lnTo>
                <a:lnTo>
                  <a:pt x="64" y="182"/>
                </a:lnTo>
                <a:lnTo>
                  <a:pt x="42" y="188"/>
                </a:lnTo>
                <a:lnTo>
                  <a:pt x="20" y="194"/>
                </a:lnTo>
                <a:lnTo>
                  <a:pt x="0" y="19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B9A9ED20-D3E2-4B3D-BA37-219CFCF708ED}"/>
              </a:ext>
            </a:extLst>
          </p:cNvPr>
          <p:cNvSpPr>
            <a:spLocks noEditPoints="1"/>
          </p:cNvSpPr>
          <p:nvPr/>
        </p:nvSpPr>
        <p:spPr bwMode="auto">
          <a:xfrm>
            <a:off x="8354593" y="863715"/>
            <a:ext cx="736187" cy="1589178"/>
          </a:xfrm>
          <a:custGeom>
            <a:avLst/>
            <a:gdLst>
              <a:gd name="T0" fmla="*/ 210 w 687"/>
              <a:gd name="T1" fmla="*/ 301 h 1483"/>
              <a:gd name="T2" fmla="*/ 193 w 687"/>
              <a:gd name="T3" fmla="*/ 402 h 1483"/>
              <a:gd name="T4" fmla="*/ 124 w 687"/>
              <a:gd name="T5" fmla="*/ 523 h 1483"/>
              <a:gd name="T6" fmla="*/ 70 w 687"/>
              <a:gd name="T7" fmla="*/ 603 h 1483"/>
              <a:gd name="T8" fmla="*/ 24 w 687"/>
              <a:gd name="T9" fmla="*/ 722 h 1483"/>
              <a:gd name="T10" fmla="*/ 144 w 687"/>
              <a:gd name="T11" fmla="*/ 795 h 1483"/>
              <a:gd name="T12" fmla="*/ 104 w 687"/>
              <a:gd name="T13" fmla="*/ 966 h 1483"/>
              <a:gd name="T14" fmla="*/ 158 w 687"/>
              <a:gd name="T15" fmla="*/ 974 h 1483"/>
              <a:gd name="T16" fmla="*/ 210 w 687"/>
              <a:gd name="T17" fmla="*/ 987 h 1483"/>
              <a:gd name="T18" fmla="*/ 201 w 687"/>
              <a:gd name="T19" fmla="*/ 1064 h 1483"/>
              <a:gd name="T20" fmla="*/ 84 w 687"/>
              <a:gd name="T21" fmla="*/ 1288 h 1483"/>
              <a:gd name="T22" fmla="*/ 24 w 687"/>
              <a:gd name="T23" fmla="*/ 1384 h 1483"/>
              <a:gd name="T24" fmla="*/ 0 w 687"/>
              <a:gd name="T25" fmla="*/ 1422 h 1483"/>
              <a:gd name="T26" fmla="*/ 66 w 687"/>
              <a:gd name="T27" fmla="*/ 1469 h 1483"/>
              <a:gd name="T28" fmla="*/ 150 w 687"/>
              <a:gd name="T29" fmla="*/ 1482 h 1483"/>
              <a:gd name="T30" fmla="*/ 189 w 687"/>
              <a:gd name="T31" fmla="*/ 1460 h 1483"/>
              <a:gd name="T32" fmla="*/ 139 w 687"/>
              <a:gd name="T33" fmla="*/ 1415 h 1483"/>
              <a:gd name="T34" fmla="*/ 122 w 687"/>
              <a:gd name="T35" fmla="*/ 1395 h 1483"/>
              <a:gd name="T36" fmla="*/ 119 w 687"/>
              <a:gd name="T37" fmla="*/ 1355 h 1483"/>
              <a:gd name="T38" fmla="*/ 222 w 687"/>
              <a:gd name="T39" fmla="*/ 1201 h 1483"/>
              <a:gd name="T40" fmla="*/ 369 w 687"/>
              <a:gd name="T41" fmla="*/ 1099 h 1483"/>
              <a:gd name="T42" fmla="*/ 400 w 687"/>
              <a:gd name="T43" fmla="*/ 1247 h 1483"/>
              <a:gd name="T44" fmla="*/ 482 w 687"/>
              <a:gd name="T45" fmla="*/ 1423 h 1483"/>
              <a:gd name="T46" fmla="*/ 512 w 687"/>
              <a:gd name="T47" fmla="*/ 1434 h 1483"/>
              <a:gd name="T48" fmla="*/ 593 w 687"/>
              <a:gd name="T49" fmla="*/ 1398 h 1483"/>
              <a:gd name="T50" fmla="*/ 629 w 687"/>
              <a:gd name="T51" fmla="*/ 1346 h 1483"/>
              <a:gd name="T52" fmla="*/ 586 w 687"/>
              <a:gd name="T53" fmla="*/ 1330 h 1483"/>
              <a:gd name="T54" fmla="*/ 534 w 687"/>
              <a:gd name="T55" fmla="*/ 1338 h 1483"/>
              <a:gd name="T56" fmla="*/ 488 w 687"/>
              <a:gd name="T57" fmla="*/ 1274 h 1483"/>
              <a:gd name="T58" fmla="*/ 442 w 687"/>
              <a:gd name="T59" fmla="*/ 1132 h 1483"/>
              <a:gd name="T60" fmla="*/ 408 w 687"/>
              <a:gd name="T61" fmla="*/ 1006 h 1483"/>
              <a:gd name="T62" fmla="*/ 402 w 687"/>
              <a:gd name="T63" fmla="*/ 635 h 1483"/>
              <a:gd name="T64" fmla="*/ 548 w 687"/>
              <a:gd name="T65" fmla="*/ 814 h 1483"/>
              <a:gd name="T66" fmla="*/ 569 w 687"/>
              <a:gd name="T67" fmla="*/ 824 h 1483"/>
              <a:gd name="T68" fmla="*/ 554 w 687"/>
              <a:gd name="T69" fmla="*/ 841 h 1483"/>
              <a:gd name="T70" fmla="*/ 586 w 687"/>
              <a:gd name="T71" fmla="*/ 848 h 1483"/>
              <a:gd name="T72" fmla="*/ 607 w 687"/>
              <a:gd name="T73" fmla="*/ 821 h 1483"/>
              <a:gd name="T74" fmla="*/ 594 w 687"/>
              <a:gd name="T75" fmla="*/ 788 h 1483"/>
              <a:gd name="T76" fmla="*/ 567 w 687"/>
              <a:gd name="T77" fmla="*/ 755 h 1483"/>
              <a:gd name="T78" fmla="*/ 497 w 687"/>
              <a:gd name="T79" fmla="*/ 658 h 1483"/>
              <a:gd name="T80" fmla="*/ 421 w 687"/>
              <a:gd name="T81" fmla="*/ 517 h 1483"/>
              <a:gd name="T82" fmla="*/ 420 w 687"/>
              <a:gd name="T83" fmla="*/ 444 h 1483"/>
              <a:gd name="T84" fmla="*/ 531 w 687"/>
              <a:gd name="T85" fmla="*/ 187 h 1483"/>
              <a:gd name="T86" fmla="*/ 619 w 687"/>
              <a:gd name="T87" fmla="*/ 164 h 1483"/>
              <a:gd name="T88" fmla="*/ 687 w 687"/>
              <a:gd name="T89" fmla="*/ 152 h 1483"/>
              <a:gd name="T90" fmla="*/ 601 w 687"/>
              <a:gd name="T91" fmla="*/ 72 h 1483"/>
              <a:gd name="T92" fmla="*/ 455 w 687"/>
              <a:gd name="T93" fmla="*/ 20 h 1483"/>
              <a:gd name="T94" fmla="*/ 379 w 687"/>
              <a:gd name="T95" fmla="*/ 2 h 1483"/>
              <a:gd name="T96" fmla="*/ 362 w 687"/>
              <a:gd name="T97" fmla="*/ 13 h 1483"/>
              <a:gd name="T98" fmla="*/ 215 w 687"/>
              <a:gd name="T99" fmla="*/ 39 h 1483"/>
              <a:gd name="T100" fmla="*/ 84 w 687"/>
              <a:gd name="T101" fmla="*/ 152 h 1483"/>
              <a:gd name="T102" fmla="*/ 170 w 687"/>
              <a:gd name="T103" fmla="*/ 165 h 1483"/>
              <a:gd name="T104" fmla="*/ 381 w 687"/>
              <a:gd name="T105" fmla="*/ 390 h 1483"/>
              <a:gd name="T106" fmla="*/ 349 w 687"/>
              <a:gd name="T107" fmla="*/ 365 h 1483"/>
              <a:gd name="T108" fmla="*/ 351 w 687"/>
              <a:gd name="T109" fmla="*/ 329 h 1483"/>
              <a:gd name="T110" fmla="*/ 389 w 687"/>
              <a:gd name="T111" fmla="*/ 318 h 1483"/>
              <a:gd name="T112" fmla="*/ 392 w 687"/>
              <a:gd name="T113" fmla="*/ 281 h 1483"/>
              <a:gd name="T114" fmla="*/ 395 w 687"/>
              <a:gd name="T115" fmla="*/ 255 h 1483"/>
              <a:gd name="T116" fmla="*/ 381 w 687"/>
              <a:gd name="T117" fmla="*/ 208 h 1483"/>
              <a:gd name="T118" fmla="*/ 183 w 687"/>
              <a:gd name="T119" fmla="*/ 563 h 1483"/>
              <a:gd name="T120" fmla="*/ 170 w 687"/>
              <a:gd name="T121" fmla="*/ 513 h 1483"/>
              <a:gd name="T122" fmla="*/ 176 w 687"/>
              <a:gd name="T123" fmla="*/ 457 h 1483"/>
              <a:gd name="T124" fmla="*/ 139 w 687"/>
              <a:gd name="T125" fmla="*/ 512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7" h="1483">
                <a:moveTo>
                  <a:pt x="223" y="186"/>
                </a:moveTo>
                <a:lnTo>
                  <a:pt x="223" y="186"/>
                </a:lnTo>
                <a:lnTo>
                  <a:pt x="217" y="215"/>
                </a:lnTo>
                <a:lnTo>
                  <a:pt x="214" y="240"/>
                </a:lnTo>
                <a:lnTo>
                  <a:pt x="210" y="264"/>
                </a:lnTo>
                <a:lnTo>
                  <a:pt x="210" y="264"/>
                </a:lnTo>
                <a:lnTo>
                  <a:pt x="209" y="284"/>
                </a:lnTo>
                <a:lnTo>
                  <a:pt x="210" y="301"/>
                </a:lnTo>
                <a:lnTo>
                  <a:pt x="212" y="314"/>
                </a:lnTo>
                <a:lnTo>
                  <a:pt x="216" y="325"/>
                </a:lnTo>
                <a:lnTo>
                  <a:pt x="229" y="351"/>
                </a:lnTo>
                <a:lnTo>
                  <a:pt x="229" y="351"/>
                </a:lnTo>
                <a:lnTo>
                  <a:pt x="197" y="390"/>
                </a:lnTo>
                <a:lnTo>
                  <a:pt x="197" y="390"/>
                </a:lnTo>
                <a:lnTo>
                  <a:pt x="194" y="395"/>
                </a:lnTo>
                <a:lnTo>
                  <a:pt x="193" y="402"/>
                </a:lnTo>
                <a:lnTo>
                  <a:pt x="192" y="409"/>
                </a:lnTo>
                <a:lnTo>
                  <a:pt x="189" y="417"/>
                </a:lnTo>
                <a:lnTo>
                  <a:pt x="189" y="417"/>
                </a:lnTo>
                <a:lnTo>
                  <a:pt x="188" y="420"/>
                </a:lnTo>
                <a:lnTo>
                  <a:pt x="185" y="425"/>
                </a:lnTo>
                <a:lnTo>
                  <a:pt x="175" y="434"/>
                </a:lnTo>
                <a:lnTo>
                  <a:pt x="163" y="443"/>
                </a:lnTo>
                <a:lnTo>
                  <a:pt x="124" y="523"/>
                </a:lnTo>
                <a:lnTo>
                  <a:pt x="124" y="523"/>
                </a:lnTo>
                <a:lnTo>
                  <a:pt x="116" y="524"/>
                </a:lnTo>
                <a:lnTo>
                  <a:pt x="108" y="527"/>
                </a:lnTo>
                <a:lnTo>
                  <a:pt x="104" y="530"/>
                </a:lnTo>
                <a:lnTo>
                  <a:pt x="104" y="530"/>
                </a:lnTo>
                <a:lnTo>
                  <a:pt x="100" y="537"/>
                </a:lnTo>
                <a:lnTo>
                  <a:pt x="92" y="554"/>
                </a:lnTo>
                <a:lnTo>
                  <a:pt x="70" y="603"/>
                </a:lnTo>
                <a:lnTo>
                  <a:pt x="37" y="675"/>
                </a:lnTo>
                <a:lnTo>
                  <a:pt x="37" y="675"/>
                </a:lnTo>
                <a:lnTo>
                  <a:pt x="35" y="682"/>
                </a:lnTo>
                <a:lnTo>
                  <a:pt x="30" y="695"/>
                </a:lnTo>
                <a:lnTo>
                  <a:pt x="25" y="709"/>
                </a:lnTo>
                <a:lnTo>
                  <a:pt x="24" y="716"/>
                </a:lnTo>
                <a:lnTo>
                  <a:pt x="24" y="722"/>
                </a:lnTo>
                <a:lnTo>
                  <a:pt x="24" y="722"/>
                </a:lnTo>
                <a:lnTo>
                  <a:pt x="26" y="725"/>
                </a:lnTo>
                <a:lnTo>
                  <a:pt x="30" y="728"/>
                </a:lnTo>
                <a:lnTo>
                  <a:pt x="43" y="739"/>
                </a:lnTo>
                <a:lnTo>
                  <a:pt x="63" y="750"/>
                </a:lnTo>
                <a:lnTo>
                  <a:pt x="84" y="763"/>
                </a:lnTo>
                <a:lnTo>
                  <a:pt x="125" y="785"/>
                </a:lnTo>
                <a:lnTo>
                  <a:pt x="144" y="795"/>
                </a:lnTo>
                <a:lnTo>
                  <a:pt x="144" y="795"/>
                </a:lnTo>
                <a:lnTo>
                  <a:pt x="136" y="820"/>
                </a:lnTo>
                <a:lnTo>
                  <a:pt x="121" y="877"/>
                </a:lnTo>
                <a:lnTo>
                  <a:pt x="112" y="908"/>
                </a:lnTo>
                <a:lnTo>
                  <a:pt x="106" y="936"/>
                </a:lnTo>
                <a:lnTo>
                  <a:pt x="104" y="957"/>
                </a:lnTo>
                <a:lnTo>
                  <a:pt x="102" y="963"/>
                </a:lnTo>
                <a:lnTo>
                  <a:pt x="104" y="966"/>
                </a:lnTo>
                <a:lnTo>
                  <a:pt x="104" y="966"/>
                </a:lnTo>
                <a:lnTo>
                  <a:pt x="111" y="974"/>
                </a:lnTo>
                <a:lnTo>
                  <a:pt x="118" y="977"/>
                </a:lnTo>
                <a:lnTo>
                  <a:pt x="127" y="980"/>
                </a:lnTo>
                <a:lnTo>
                  <a:pt x="137" y="980"/>
                </a:lnTo>
                <a:lnTo>
                  <a:pt x="137" y="980"/>
                </a:lnTo>
                <a:lnTo>
                  <a:pt x="146" y="978"/>
                </a:lnTo>
                <a:lnTo>
                  <a:pt x="153" y="975"/>
                </a:lnTo>
                <a:lnTo>
                  <a:pt x="158" y="974"/>
                </a:lnTo>
                <a:lnTo>
                  <a:pt x="163" y="974"/>
                </a:lnTo>
                <a:lnTo>
                  <a:pt x="163" y="974"/>
                </a:lnTo>
                <a:lnTo>
                  <a:pt x="166" y="974"/>
                </a:lnTo>
                <a:lnTo>
                  <a:pt x="170" y="972"/>
                </a:lnTo>
                <a:lnTo>
                  <a:pt x="176" y="971"/>
                </a:lnTo>
                <a:lnTo>
                  <a:pt x="183" y="966"/>
                </a:lnTo>
                <a:lnTo>
                  <a:pt x="210" y="987"/>
                </a:lnTo>
                <a:lnTo>
                  <a:pt x="210" y="987"/>
                </a:lnTo>
                <a:lnTo>
                  <a:pt x="211" y="993"/>
                </a:lnTo>
                <a:lnTo>
                  <a:pt x="212" y="1009"/>
                </a:lnTo>
                <a:lnTo>
                  <a:pt x="212" y="1028"/>
                </a:lnTo>
                <a:lnTo>
                  <a:pt x="211" y="1038"/>
                </a:lnTo>
                <a:lnTo>
                  <a:pt x="210" y="1046"/>
                </a:lnTo>
                <a:lnTo>
                  <a:pt x="210" y="1046"/>
                </a:lnTo>
                <a:lnTo>
                  <a:pt x="206" y="1055"/>
                </a:lnTo>
                <a:lnTo>
                  <a:pt x="201" y="1064"/>
                </a:lnTo>
                <a:lnTo>
                  <a:pt x="188" y="1087"/>
                </a:lnTo>
                <a:lnTo>
                  <a:pt x="175" y="1111"/>
                </a:lnTo>
                <a:lnTo>
                  <a:pt x="163" y="1132"/>
                </a:lnTo>
                <a:lnTo>
                  <a:pt x="163" y="1132"/>
                </a:lnTo>
                <a:lnTo>
                  <a:pt x="137" y="1185"/>
                </a:lnTo>
                <a:lnTo>
                  <a:pt x="104" y="1251"/>
                </a:lnTo>
                <a:lnTo>
                  <a:pt x="104" y="1251"/>
                </a:lnTo>
                <a:lnTo>
                  <a:pt x="84" y="1288"/>
                </a:lnTo>
                <a:lnTo>
                  <a:pt x="65" y="1328"/>
                </a:lnTo>
                <a:lnTo>
                  <a:pt x="44" y="1371"/>
                </a:lnTo>
                <a:lnTo>
                  <a:pt x="44" y="1371"/>
                </a:lnTo>
                <a:lnTo>
                  <a:pt x="42" y="1371"/>
                </a:lnTo>
                <a:lnTo>
                  <a:pt x="36" y="1373"/>
                </a:lnTo>
                <a:lnTo>
                  <a:pt x="29" y="1377"/>
                </a:lnTo>
                <a:lnTo>
                  <a:pt x="26" y="1381"/>
                </a:lnTo>
                <a:lnTo>
                  <a:pt x="24" y="1384"/>
                </a:lnTo>
                <a:lnTo>
                  <a:pt x="24" y="1384"/>
                </a:lnTo>
                <a:lnTo>
                  <a:pt x="22" y="1388"/>
                </a:lnTo>
                <a:lnTo>
                  <a:pt x="18" y="1393"/>
                </a:lnTo>
                <a:lnTo>
                  <a:pt x="7" y="1402"/>
                </a:lnTo>
                <a:lnTo>
                  <a:pt x="2" y="1409"/>
                </a:lnTo>
                <a:lnTo>
                  <a:pt x="0" y="1416"/>
                </a:lnTo>
                <a:lnTo>
                  <a:pt x="0" y="1418"/>
                </a:lnTo>
                <a:lnTo>
                  <a:pt x="0" y="1422"/>
                </a:lnTo>
                <a:lnTo>
                  <a:pt x="2" y="1427"/>
                </a:lnTo>
                <a:lnTo>
                  <a:pt x="5" y="1430"/>
                </a:lnTo>
                <a:lnTo>
                  <a:pt x="5" y="1430"/>
                </a:lnTo>
                <a:lnTo>
                  <a:pt x="12" y="1437"/>
                </a:lnTo>
                <a:lnTo>
                  <a:pt x="22" y="1446"/>
                </a:lnTo>
                <a:lnTo>
                  <a:pt x="32" y="1452"/>
                </a:lnTo>
                <a:lnTo>
                  <a:pt x="43" y="1459"/>
                </a:lnTo>
                <a:lnTo>
                  <a:pt x="66" y="1469"/>
                </a:lnTo>
                <a:lnTo>
                  <a:pt x="84" y="1476"/>
                </a:lnTo>
                <a:lnTo>
                  <a:pt x="84" y="1476"/>
                </a:lnTo>
                <a:lnTo>
                  <a:pt x="99" y="1480"/>
                </a:lnTo>
                <a:lnTo>
                  <a:pt x="115" y="1482"/>
                </a:lnTo>
                <a:lnTo>
                  <a:pt x="130" y="1483"/>
                </a:lnTo>
                <a:lnTo>
                  <a:pt x="144" y="1483"/>
                </a:lnTo>
                <a:lnTo>
                  <a:pt x="144" y="1483"/>
                </a:lnTo>
                <a:lnTo>
                  <a:pt x="150" y="1482"/>
                </a:lnTo>
                <a:lnTo>
                  <a:pt x="157" y="1481"/>
                </a:lnTo>
                <a:lnTo>
                  <a:pt x="171" y="1476"/>
                </a:lnTo>
                <a:lnTo>
                  <a:pt x="183" y="1469"/>
                </a:lnTo>
                <a:lnTo>
                  <a:pt x="188" y="1466"/>
                </a:lnTo>
                <a:lnTo>
                  <a:pt x="189" y="1463"/>
                </a:lnTo>
                <a:lnTo>
                  <a:pt x="189" y="1463"/>
                </a:lnTo>
                <a:lnTo>
                  <a:pt x="191" y="1462"/>
                </a:lnTo>
                <a:lnTo>
                  <a:pt x="189" y="1460"/>
                </a:lnTo>
                <a:lnTo>
                  <a:pt x="186" y="1457"/>
                </a:lnTo>
                <a:lnTo>
                  <a:pt x="175" y="1448"/>
                </a:lnTo>
                <a:lnTo>
                  <a:pt x="160" y="1439"/>
                </a:lnTo>
                <a:lnTo>
                  <a:pt x="154" y="1434"/>
                </a:lnTo>
                <a:lnTo>
                  <a:pt x="150" y="1430"/>
                </a:lnTo>
                <a:lnTo>
                  <a:pt x="150" y="1430"/>
                </a:lnTo>
                <a:lnTo>
                  <a:pt x="141" y="1419"/>
                </a:lnTo>
                <a:lnTo>
                  <a:pt x="139" y="1415"/>
                </a:lnTo>
                <a:lnTo>
                  <a:pt x="137" y="1410"/>
                </a:lnTo>
                <a:lnTo>
                  <a:pt x="137" y="1410"/>
                </a:lnTo>
                <a:lnTo>
                  <a:pt x="136" y="1402"/>
                </a:lnTo>
                <a:lnTo>
                  <a:pt x="135" y="1400"/>
                </a:lnTo>
                <a:lnTo>
                  <a:pt x="130" y="1398"/>
                </a:lnTo>
                <a:lnTo>
                  <a:pt x="130" y="1398"/>
                </a:lnTo>
                <a:lnTo>
                  <a:pt x="125" y="1395"/>
                </a:lnTo>
                <a:lnTo>
                  <a:pt x="122" y="1395"/>
                </a:lnTo>
                <a:lnTo>
                  <a:pt x="119" y="1394"/>
                </a:lnTo>
                <a:lnTo>
                  <a:pt x="117" y="1390"/>
                </a:lnTo>
                <a:lnTo>
                  <a:pt x="117" y="1390"/>
                </a:lnTo>
                <a:lnTo>
                  <a:pt x="116" y="1386"/>
                </a:lnTo>
                <a:lnTo>
                  <a:pt x="116" y="1381"/>
                </a:lnTo>
                <a:lnTo>
                  <a:pt x="117" y="1364"/>
                </a:lnTo>
                <a:lnTo>
                  <a:pt x="117" y="1364"/>
                </a:lnTo>
                <a:lnTo>
                  <a:pt x="119" y="1355"/>
                </a:lnTo>
                <a:lnTo>
                  <a:pt x="125" y="1344"/>
                </a:lnTo>
                <a:lnTo>
                  <a:pt x="142" y="1314"/>
                </a:lnTo>
                <a:lnTo>
                  <a:pt x="162" y="1283"/>
                </a:lnTo>
                <a:lnTo>
                  <a:pt x="176" y="1257"/>
                </a:lnTo>
                <a:lnTo>
                  <a:pt x="176" y="1257"/>
                </a:lnTo>
                <a:lnTo>
                  <a:pt x="183" y="1247"/>
                </a:lnTo>
                <a:lnTo>
                  <a:pt x="194" y="1233"/>
                </a:lnTo>
                <a:lnTo>
                  <a:pt x="222" y="1201"/>
                </a:lnTo>
                <a:lnTo>
                  <a:pt x="247" y="1168"/>
                </a:lnTo>
                <a:lnTo>
                  <a:pt x="257" y="1156"/>
                </a:lnTo>
                <a:lnTo>
                  <a:pt x="263" y="1145"/>
                </a:lnTo>
                <a:lnTo>
                  <a:pt x="263" y="1145"/>
                </a:lnTo>
                <a:lnTo>
                  <a:pt x="290" y="1085"/>
                </a:lnTo>
                <a:lnTo>
                  <a:pt x="309" y="1040"/>
                </a:lnTo>
                <a:lnTo>
                  <a:pt x="369" y="1099"/>
                </a:lnTo>
                <a:lnTo>
                  <a:pt x="369" y="1099"/>
                </a:lnTo>
                <a:lnTo>
                  <a:pt x="369" y="1113"/>
                </a:lnTo>
                <a:lnTo>
                  <a:pt x="372" y="1145"/>
                </a:lnTo>
                <a:lnTo>
                  <a:pt x="375" y="1183"/>
                </a:lnTo>
                <a:lnTo>
                  <a:pt x="379" y="1198"/>
                </a:lnTo>
                <a:lnTo>
                  <a:pt x="381" y="1212"/>
                </a:lnTo>
                <a:lnTo>
                  <a:pt x="381" y="1212"/>
                </a:lnTo>
                <a:lnTo>
                  <a:pt x="389" y="1226"/>
                </a:lnTo>
                <a:lnTo>
                  <a:pt x="400" y="1247"/>
                </a:lnTo>
                <a:lnTo>
                  <a:pt x="427" y="1296"/>
                </a:lnTo>
                <a:lnTo>
                  <a:pt x="455" y="1343"/>
                </a:lnTo>
                <a:lnTo>
                  <a:pt x="464" y="1360"/>
                </a:lnTo>
                <a:lnTo>
                  <a:pt x="468" y="1371"/>
                </a:lnTo>
                <a:lnTo>
                  <a:pt x="468" y="1371"/>
                </a:lnTo>
                <a:lnTo>
                  <a:pt x="474" y="1400"/>
                </a:lnTo>
                <a:lnTo>
                  <a:pt x="478" y="1413"/>
                </a:lnTo>
                <a:lnTo>
                  <a:pt x="482" y="1423"/>
                </a:lnTo>
                <a:lnTo>
                  <a:pt x="482" y="1423"/>
                </a:lnTo>
                <a:lnTo>
                  <a:pt x="484" y="1429"/>
                </a:lnTo>
                <a:lnTo>
                  <a:pt x="489" y="1434"/>
                </a:lnTo>
                <a:lnTo>
                  <a:pt x="495" y="1436"/>
                </a:lnTo>
                <a:lnTo>
                  <a:pt x="497" y="1437"/>
                </a:lnTo>
                <a:lnTo>
                  <a:pt x="501" y="1436"/>
                </a:lnTo>
                <a:lnTo>
                  <a:pt x="501" y="1436"/>
                </a:lnTo>
                <a:lnTo>
                  <a:pt x="512" y="1434"/>
                </a:lnTo>
                <a:lnTo>
                  <a:pt x="526" y="1429"/>
                </a:lnTo>
                <a:lnTo>
                  <a:pt x="543" y="1423"/>
                </a:lnTo>
                <a:lnTo>
                  <a:pt x="561" y="1417"/>
                </a:lnTo>
                <a:lnTo>
                  <a:pt x="561" y="1417"/>
                </a:lnTo>
                <a:lnTo>
                  <a:pt x="570" y="1413"/>
                </a:lnTo>
                <a:lnTo>
                  <a:pt x="577" y="1410"/>
                </a:lnTo>
                <a:lnTo>
                  <a:pt x="586" y="1404"/>
                </a:lnTo>
                <a:lnTo>
                  <a:pt x="593" y="1398"/>
                </a:lnTo>
                <a:lnTo>
                  <a:pt x="607" y="1384"/>
                </a:lnTo>
                <a:lnTo>
                  <a:pt x="621" y="1371"/>
                </a:lnTo>
                <a:lnTo>
                  <a:pt x="621" y="1371"/>
                </a:lnTo>
                <a:lnTo>
                  <a:pt x="625" y="1365"/>
                </a:lnTo>
                <a:lnTo>
                  <a:pt x="629" y="1359"/>
                </a:lnTo>
                <a:lnTo>
                  <a:pt x="630" y="1354"/>
                </a:lnTo>
                <a:lnTo>
                  <a:pt x="630" y="1349"/>
                </a:lnTo>
                <a:lnTo>
                  <a:pt x="629" y="1346"/>
                </a:lnTo>
                <a:lnTo>
                  <a:pt x="627" y="1342"/>
                </a:lnTo>
                <a:lnTo>
                  <a:pt x="624" y="1340"/>
                </a:lnTo>
                <a:lnTo>
                  <a:pt x="621" y="1337"/>
                </a:lnTo>
                <a:lnTo>
                  <a:pt x="621" y="1337"/>
                </a:lnTo>
                <a:lnTo>
                  <a:pt x="612" y="1334"/>
                </a:lnTo>
                <a:lnTo>
                  <a:pt x="602" y="1331"/>
                </a:lnTo>
                <a:lnTo>
                  <a:pt x="592" y="1330"/>
                </a:lnTo>
                <a:lnTo>
                  <a:pt x="586" y="1330"/>
                </a:lnTo>
                <a:lnTo>
                  <a:pt x="581" y="1331"/>
                </a:lnTo>
                <a:lnTo>
                  <a:pt x="581" y="1331"/>
                </a:lnTo>
                <a:lnTo>
                  <a:pt x="567" y="1334"/>
                </a:lnTo>
                <a:lnTo>
                  <a:pt x="553" y="1335"/>
                </a:lnTo>
                <a:lnTo>
                  <a:pt x="535" y="1337"/>
                </a:lnTo>
                <a:lnTo>
                  <a:pt x="535" y="1337"/>
                </a:lnTo>
                <a:lnTo>
                  <a:pt x="534" y="1338"/>
                </a:lnTo>
                <a:lnTo>
                  <a:pt x="534" y="1338"/>
                </a:lnTo>
                <a:lnTo>
                  <a:pt x="532" y="1338"/>
                </a:lnTo>
                <a:lnTo>
                  <a:pt x="530" y="1338"/>
                </a:lnTo>
                <a:lnTo>
                  <a:pt x="528" y="1335"/>
                </a:lnTo>
                <a:lnTo>
                  <a:pt x="522" y="1324"/>
                </a:lnTo>
                <a:lnTo>
                  <a:pt x="522" y="1324"/>
                </a:lnTo>
                <a:lnTo>
                  <a:pt x="511" y="1308"/>
                </a:lnTo>
                <a:lnTo>
                  <a:pt x="499" y="1291"/>
                </a:lnTo>
                <a:lnTo>
                  <a:pt x="488" y="1274"/>
                </a:lnTo>
                <a:lnTo>
                  <a:pt x="484" y="1266"/>
                </a:lnTo>
                <a:lnTo>
                  <a:pt x="482" y="1257"/>
                </a:lnTo>
                <a:lnTo>
                  <a:pt x="482" y="1257"/>
                </a:lnTo>
                <a:lnTo>
                  <a:pt x="473" y="1233"/>
                </a:lnTo>
                <a:lnTo>
                  <a:pt x="461" y="1196"/>
                </a:lnTo>
                <a:lnTo>
                  <a:pt x="449" y="1160"/>
                </a:lnTo>
                <a:lnTo>
                  <a:pt x="442" y="1132"/>
                </a:lnTo>
                <a:lnTo>
                  <a:pt x="442" y="1132"/>
                </a:lnTo>
                <a:lnTo>
                  <a:pt x="439" y="1113"/>
                </a:lnTo>
                <a:lnTo>
                  <a:pt x="438" y="1092"/>
                </a:lnTo>
                <a:lnTo>
                  <a:pt x="437" y="1075"/>
                </a:lnTo>
                <a:lnTo>
                  <a:pt x="436" y="1069"/>
                </a:lnTo>
                <a:lnTo>
                  <a:pt x="435" y="1065"/>
                </a:lnTo>
                <a:lnTo>
                  <a:pt x="435" y="1065"/>
                </a:lnTo>
                <a:lnTo>
                  <a:pt x="402" y="1020"/>
                </a:lnTo>
                <a:lnTo>
                  <a:pt x="408" y="1006"/>
                </a:lnTo>
                <a:lnTo>
                  <a:pt x="408" y="1006"/>
                </a:lnTo>
                <a:lnTo>
                  <a:pt x="400" y="964"/>
                </a:lnTo>
                <a:lnTo>
                  <a:pt x="389" y="913"/>
                </a:lnTo>
                <a:lnTo>
                  <a:pt x="389" y="913"/>
                </a:lnTo>
                <a:lnTo>
                  <a:pt x="389" y="899"/>
                </a:lnTo>
                <a:lnTo>
                  <a:pt x="390" y="865"/>
                </a:lnTo>
                <a:lnTo>
                  <a:pt x="395" y="771"/>
                </a:lnTo>
                <a:lnTo>
                  <a:pt x="402" y="635"/>
                </a:lnTo>
                <a:lnTo>
                  <a:pt x="402" y="635"/>
                </a:lnTo>
                <a:lnTo>
                  <a:pt x="488" y="761"/>
                </a:lnTo>
                <a:lnTo>
                  <a:pt x="488" y="761"/>
                </a:lnTo>
                <a:lnTo>
                  <a:pt x="496" y="772"/>
                </a:lnTo>
                <a:lnTo>
                  <a:pt x="505" y="780"/>
                </a:lnTo>
                <a:lnTo>
                  <a:pt x="522" y="796"/>
                </a:lnTo>
                <a:lnTo>
                  <a:pt x="537" y="808"/>
                </a:lnTo>
                <a:lnTo>
                  <a:pt x="548" y="814"/>
                </a:lnTo>
                <a:lnTo>
                  <a:pt x="548" y="814"/>
                </a:lnTo>
                <a:lnTo>
                  <a:pt x="554" y="817"/>
                </a:lnTo>
                <a:lnTo>
                  <a:pt x="560" y="818"/>
                </a:lnTo>
                <a:lnTo>
                  <a:pt x="565" y="819"/>
                </a:lnTo>
                <a:lnTo>
                  <a:pt x="566" y="819"/>
                </a:lnTo>
                <a:lnTo>
                  <a:pt x="567" y="821"/>
                </a:lnTo>
                <a:lnTo>
                  <a:pt x="567" y="821"/>
                </a:lnTo>
                <a:lnTo>
                  <a:pt x="569" y="824"/>
                </a:lnTo>
                <a:lnTo>
                  <a:pt x="570" y="824"/>
                </a:lnTo>
                <a:lnTo>
                  <a:pt x="570" y="825"/>
                </a:lnTo>
                <a:lnTo>
                  <a:pt x="567" y="827"/>
                </a:lnTo>
                <a:lnTo>
                  <a:pt x="567" y="827"/>
                </a:lnTo>
                <a:lnTo>
                  <a:pt x="558" y="836"/>
                </a:lnTo>
                <a:lnTo>
                  <a:pt x="555" y="840"/>
                </a:lnTo>
                <a:lnTo>
                  <a:pt x="554" y="841"/>
                </a:lnTo>
                <a:lnTo>
                  <a:pt x="554" y="841"/>
                </a:lnTo>
                <a:lnTo>
                  <a:pt x="563" y="842"/>
                </a:lnTo>
                <a:lnTo>
                  <a:pt x="575" y="841"/>
                </a:lnTo>
                <a:lnTo>
                  <a:pt x="575" y="841"/>
                </a:lnTo>
                <a:lnTo>
                  <a:pt x="576" y="841"/>
                </a:lnTo>
                <a:lnTo>
                  <a:pt x="578" y="842"/>
                </a:lnTo>
                <a:lnTo>
                  <a:pt x="581" y="846"/>
                </a:lnTo>
                <a:lnTo>
                  <a:pt x="583" y="848"/>
                </a:lnTo>
                <a:lnTo>
                  <a:pt x="586" y="848"/>
                </a:lnTo>
                <a:lnTo>
                  <a:pt x="588" y="848"/>
                </a:lnTo>
                <a:lnTo>
                  <a:pt x="588" y="848"/>
                </a:lnTo>
                <a:lnTo>
                  <a:pt x="594" y="844"/>
                </a:lnTo>
                <a:lnTo>
                  <a:pt x="600" y="838"/>
                </a:lnTo>
                <a:lnTo>
                  <a:pt x="604" y="835"/>
                </a:lnTo>
                <a:lnTo>
                  <a:pt x="606" y="831"/>
                </a:lnTo>
                <a:lnTo>
                  <a:pt x="607" y="826"/>
                </a:lnTo>
                <a:lnTo>
                  <a:pt x="607" y="821"/>
                </a:lnTo>
                <a:lnTo>
                  <a:pt x="607" y="821"/>
                </a:lnTo>
                <a:lnTo>
                  <a:pt x="607" y="812"/>
                </a:lnTo>
                <a:lnTo>
                  <a:pt x="607" y="807"/>
                </a:lnTo>
                <a:lnTo>
                  <a:pt x="607" y="804"/>
                </a:lnTo>
                <a:lnTo>
                  <a:pt x="606" y="802"/>
                </a:lnTo>
                <a:lnTo>
                  <a:pt x="601" y="795"/>
                </a:lnTo>
                <a:lnTo>
                  <a:pt x="601" y="795"/>
                </a:lnTo>
                <a:lnTo>
                  <a:pt x="594" y="788"/>
                </a:lnTo>
                <a:lnTo>
                  <a:pt x="592" y="784"/>
                </a:lnTo>
                <a:lnTo>
                  <a:pt x="590" y="779"/>
                </a:lnTo>
                <a:lnTo>
                  <a:pt x="588" y="774"/>
                </a:lnTo>
                <a:lnTo>
                  <a:pt x="588" y="774"/>
                </a:lnTo>
                <a:lnTo>
                  <a:pt x="583" y="771"/>
                </a:lnTo>
                <a:lnTo>
                  <a:pt x="580" y="767"/>
                </a:lnTo>
                <a:lnTo>
                  <a:pt x="575" y="763"/>
                </a:lnTo>
                <a:lnTo>
                  <a:pt x="567" y="755"/>
                </a:lnTo>
                <a:lnTo>
                  <a:pt x="567" y="755"/>
                </a:lnTo>
                <a:lnTo>
                  <a:pt x="563" y="746"/>
                </a:lnTo>
                <a:lnTo>
                  <a:pt x="561" y="743"/>
                </a:lnTo>
                <a:lnTo>
                  <a:pt x="558" y="737"/>
                </a:lnTo>
                <a:lnTo>
                  <a:pt x="548" y="722"/>
                </a:lnTo>
                <a:lnTo>
                  <a:pt x="548" y="722"/>
                </a:lnTo>
                <a:lnTo>
                  <a:pt x="526" y="695"/>
                </a:lnTo>
                <a:lnTo>
                  <a:pt x="497" y="658"/>
                </a:lnTo>
                <a:lnTo>
                  <a:pt x="471" y="622"/>
                </a:lnTo>
                <a:lnTo>
                  <a:pt x="461" y="608"/>
                </a:lnTo>
                <a:lnTo>
                  <a:pt x="455" y="595"/>
                </a:lnTo>
                <a:lnTo>
                  <a:pt x="455" y="595"/>
                </a:lnTo>
                <a:lnTo>
                  <a:pt x="433" y="551"/>
                </a:lnTo>
                <a:lnTo>
                  <a:pt x="425" y="530"/>
                </a:lnTo>
                <a:lnTo>
                  <a:pt x="422" y="522"/>
                </a:lnTo>
                <a:lnTo>
                  <a:pt x="421" y="517"/>
                </a:lnTo>
                <a:lnTo>
                  <a:pt x="421" y="517"/>
                </a:lnTo>
                <a:lnTo>
                  <a:pt x="422" y="504"/>
                </a:lnTo>
                <a:lnTo>
                  <a:pt x="424" y="484"/>
                </a:lnTo>
                <a:lnTo>
                  <a:pt x="424" y="465"/>
                </a:lnTo>
                <a:lnTo>
                  <a:pt x="422" y="457"/>
                </a:lnTo>
                <a:lnTo>
                  <a:pt x="421" y="451"/>
                </a:lnTo>
                <a:lnTo>
                  <a:pt x="421" y="451"/>
                </a:lnTo>
                <a:lnTo>
                  <a:pt x="420" y="444"/>
                </a:lnTo>
                <a:lnTo>
                  <a:pt x="416" y="438"/>
                </a:lnTo>
                <a:lnTo>
                  <a:pt x="408" y="426"/>
                </a:lnTo>
                <a:lnTo>
                  <a:pt x="408" y="186"/>
                </a:lnTo>
                <a:lnTo>
                  <a:pt x="474" y="192"/>
                </a:lnTo>
                <a:lnTo>
                  <a:pt x="474" y="192"/>
                </a:lnTo>
                <a:lnTo>
                  <a:pt x="503" y="191"/>
                </a:lnTo>
                <a:lnTo>
                  <a:pt x="524" y="188"/>
                </a:lnTo>
                <a:lnTo>
                  <a:pt x="531" y="187"/>
                </a:lnTo>
                <a:lnTo>
                  <a:pt x="535" y="186"/>
                </a:lnTo>
                <a:lnTo>
                  <a:pt x="535" y="186"/>
                </a:lnTo>
                <a:lnTo>
                  <a:pt x="538" y="184"/>
                </a:lnTo>
                <a:lnTo>
                  <a:pt x="547" y="181"/>
                </a:lnTo>
                <a:lnTo>
                  <a:pt x="572" y="176"/>
                </a:lnTo>
                <a:lnTo>
                  <a:pt x="607" y="173"/>
                </a:lnTo>
                <a:lnTo>
                  <a:pt x="607" y="173"/>
                </a:lnTo>
                <a:lnTo>
                  <a:pt x="619" y="164"/>
                </a:lnTo>
                <a:lnTo>
                  <a:pt x="630" y="157"/>
                </a:lnTo>
                <a:lnTo>
                  <a:pt x="640" y="152"/>
                </a:lnTo>
                <a:lnTo>
                  <a:pt x="640" y="152"/>
                </a:lnTo>
                <a:lnTo>
                  <a:pt x="646" y="151"/>
                </a:lnTo>
                <a:lnTo>
                  <a:pt x="653" y="151"/>
                </a:lnTo>
                <a:lnTo>
                  <a:pt x="668" y="151"/>
                </a:lnTo>
                <a:lnTo>
                  <a:pt x="687" y="152"/>
                </a:lnTo>
                <a:lnTo>
                  <a:pt x="687" y="152"/>
                </a:lnTo>
                <a:lnTo>
                  <a:pt x="680" y="144"/>
                </a:lnTo>
                <a:lnTo>
                  <a:pt x="663" y="124"/>
                </a:lnTo>
                <a:lnTo>
                  <a:pt x="652" y="112"/>
                </a:lnTo>
                <a:lnTo>
                  <a:pt x="640" y="100"/>
                </a:lnTo>
                <a:lnTo>
                  <a:pt x="627" y="89"/>
                </a:lnTo>
                <a:lnTo>
                  <a:pt x="613" y="80"/>
                </a:lnTo>
                <a:lnTo>
                  <a:pt x="613" y="80"/>
                </a:lnTo>
                <a:lnTo>
                  <a:pt x="601" y="72"/>
                </a:lnTo>
                <a:lnTo>
                  <a:pt x="588" y="65"/>
                </a:lnTo>
                <a:lnTo>
                  <a:pt x="561" y="54"/>
                </a:lnTo>
                <a:lnTo>
                  <a:pt x="538" y="47"/>
                </a:lnTo>
                <a:lnTo>
                  <a:pt x="522" y="40"/>
                </a:lnTo>
                <a:lnTo>
                  <a:pt x="522" y="40"/>
                </a:lnTo>
                <a:lnTo>
                  <a:pt x="502" y="34"/>
                </a:lnTo>
                <a:lnTo>
                  <a:pt x="480" y="26"/>
                </a:lnTo>
                <a:lnTo>
                  <a:pt x="455" y="20"/>
                </a:lnTo>
                <a:lnTo>
                  <a:pt x="455" y="20"/>
                </a:lnTo>
                <a:lnTo>
                  <a:pt x="436" y="17"/>
                </a:lnTo>
                <a:lnTo>
                  <a:pt x="420" y="14"/>
                </a:lnTo>
                <a:lnTo>
                  <a:pt x="408" y="13"/>
                </a:lnTo>
                <a:lnTo>
                  <a:pt x="381" y="13"/>
                </a:lnTo>
                <a:lnTo>
                  <a:pt x="381" y="13"/>
                </a:lnTo>
                <a:lnTo>
                  <a:pt x="381" y="7"/>
                </a:lnTo>
                <a:lnTo>
                  <a:pt x="379" y="2"/>
                </a:lnTo>
                <a:lnTo>
                  <a:pt x="378" y="1"/>
                </a:lnTo>
                <a:lnTo>
                  <a:pt x="375" y="0"/>
                </a:lnTo>
                <a:lnTo>
                  <a:pt x="375" y="0"/>
                </a:lnTo>
                <a:lnTo>
                  <a:pt x="373" y="0"/>
                </a:lnTo>
                <a:lnTo>
                  <a:pt x="369" y="1"/>
                </a:lnTo>
                <a:lnTo>
                  <a:pt x="366" y="6"/>
                </a:lnTo>
                <a:lnTo>
                  <a:pt x="362" y="11"/>
                </a:lnTo>
                <a:lnTo>
                  <a:pt x="362" y="13"/>
                </a:lnTo>
                <a:lnTo>
                  <a:pt x="303" y="13"/>
                </a:lnTo>
                <a:lnTo>
                  <a:pt x="303" y="13"/>
                </a:lnTo>
                <a:lnTo>
                  <a:pt x="269" y="20"/>
                </a:lnTo>
                <a:lnTo>
                  <a:pt x="243" y="26"/>
                </a:lnTo>
                <a:lnTo>
                  <a:pt x="230" y="30"/>
                </a:lnTo>
                <a:lnTo>
                  <a:pt x="223" y="34"/>
                </a:lnTo>
                <a:lnTo>
                  <a:pt x="223" y="34"/>
                </a:lnTo>
                <a:lnTo>
                  <a:pt x="215" y="39"/>
                </a:lnTo>
                <a:lnTo>
                  <a:pt x="200" y="47"/>
                </a:lnTo>
                <a:lnTo>
                  <a:pt x="165" y="72"/>
                </a:lnTo>
                <a:lnTo>
                  <a:pt x="111" y="112"/>
                </a:lnTo>
                <a:lnTo>
                  <a:pt x="111" y="112"/>
                </a:lnTo>
                <a:lnTo>
                  <a:pt x="106" y="117"/>
                </a:lnTo>
                <a:lnTo>
                  <a:pt x="101" y="122"/>
                </a:lnTo>
                <a:lnTo>
                  <a:pt x="93" y="135"/>
                </a:lnTo>
                <a:lnTo>
                  <a:pt x="84" y="152"/>
                </a:lnTo>
                <a:lnTo>
                  <a:pt x="84" y="152"/>
                </a:lnTo>
                <a:lnTo>
                  <a:pt x="94" y="156"/>
                </a:lnTo>
                <a:lnTo>
                  <a:pt x="102" y="157"/>
                </a:lnTo>
                <a:lnTo>
                  <a:pt x="111" y="159"/>
                </a:lnTo>
                <a:lnTo>
                  <a:pt x="111" y="159"/>
                </a:lnTo>
                <a:lnTo>
                  <a:pt x="136" y="162"/>
                </a:lnTo>
                <a:lnTo>
                  <a:pt x="170" y="165"/>
                </a:lnTo>
                <a:lnTo>
                  <a:pt x="170" y="165"/>
                </a:lnTo>
                <a:lnTo>
                  <a:pt x="208" y="174"/>
                </a:lnTo>
                <a:lnTo>
                  <a:pt x="229" y="179"/>
                </a:lnTo>
                <a:lnTo>
                  <a:pt x="223" y="186"/>
                </a:lnTo>
                <a:close/>
                <a:moveTo>
                  <a:pt x="395" y="411"/>
                </a:moveTo>
                <a:lnTo>
                  <a:pt x="395" y="411"/>
                </a:lnTo>
                <a:lnTo>
                  <a:pt x="390" y="402"/>
                </a:lnTo>
                <a:lnTo>
                  <a:pt x="386" y="397"/>
                </a:lnTo>
                <a:lnTo>
                  <a:pt x="381" y="390"/>
                </a:lnTo>
                <a:lnTo>
                  <a:pt x="381" y="390"/>
                </a:lnTo>
                <a:lnTo>
                  <a:pt x="374" y="384"/>
                </a:lnTo>
                <a:lnTo>
                  <a:pt x="366" y="377"/>
                </a:lnTo>
                <a:lnTo>
                  <a:pt x="356" y="371"/>
                </a:lnTo>
                <a:lnTo>
                  <a:pt x="356" y="371"/>
                </a:lnTo>
                <a:lnTo>
                  <a:pt x="354" y="370"/>
                </a:lnTo>
                <a:lnTo>
                  <a:pt x="349" y="365"/>
                </a:lnTo>
                <a:lnTo>
                  <a:pt x="349" y="365"/>
                </a:lnTo>
                <a:lnTo>
                  <a:pt x="348" y="362"/>
                </a:lnTo>
                <a:lnTo>
                  <a:pt x="348" y="359"/>
                </a:lnTo>
                <a:lnTo>
                  <a:pt x="348" y="351"/>
                </a:lnTo>
                <a:lnTo>
                  <a:pt x="349" y="338"/>
                </a:lnTo>
                <a:lnTo>
                  <a:pt x="349" y="338"/>
                </a:lnTo>
                <a:lnTo>
                  <a:pt x="349" y="335"/>
                </a:lnTo>
                <a:lnTo>
                  <a:pt x="350" y="331"/>
                </a:lnTo>
                <a:lnTo>
                  <a:pt x="351" y="329"/>
                </a:lnTo>
                <a:lnTo>
                  <a:pt x="356" y="325"/>
                </a:lnTo>
                <a:lnTo>
                  <a:pt x="356" y="325"/>
                </a:lnTo>
                <a:lnTo>
                  <a:pt x="358" y="322"/>
                </a:lnTo>
                <a:lnTo>
                  <a:pt x="362" y="321"/>
                </a:lnTo>
                <a:lnTo>
                  <a:pt x="373" y="320"/>
                </a:lnTo>
                <a:lnTo>
                  <a:pt x="381" y="320"/>
                </a:lnTo>
                <a:lnTo>
                  <a:pt x="389" y="318"/>
                </a:lnTo>
                <a:lnTo>
                  <a:pt x="389" y="318"/>
                </a:lnTo>
                <a:lnTo>
                  <a:pt x="390" y="315"/>
                </a:lnTo>
                <a:lnTo>
                  <a:pt x="391" y="312"/>
                </a:lnTo>
                <a:lnTo>
                  <a:pt x="390" y="301"/>
                </a:lnTo>
                <a:lnTo>
                  <a:pt x="389" y="291"/>
                </a:lnTo>
                <a:lnTo>
                  <a:pt x="389" y="286"/>
                </a:lnTo>
                <a:lnTo>
                  <a:pt x="389" y="285"/>
                </a:lnTo>
                <a:lnTo>
                  <a:pt x="389" y="285"/>
                </a:lnTo>
                <a:lnTo>
                  <a:pt x="392" y="281"/>
                </a:lnTo>
                <a:lnTo>
                  <a:pt x="395" y="275"/>
                </a:lnTo>
                <a:lnTo>
                  <a:pt x="395" y="411"/>
                </a:lnTo>
                <a:close/>
                <a:moveTo>
                  <a:pt x="395" y="272"/>
                </a:moveTo>
                <a:lnTo>
                  <a:pt x="395" y="272"/>
                </a:lnTo>
                <a:lnTo>
                  <a:pt x="395" y="271"/>
                </a:lnTo>
                <a:lnTo>
                  <a:pt x="395" y="268"/>
                </a:lnTo>
                <a:lnTo>
                  <a:pt x="395" y="272"/>
                </a:lnTo>
                <a:close/>
                <a:moveTo>
                  <a:pt x="395" y="255"/>
                </a:moveTo>
                <a:lnTo>
                  <a:pt x="395" y="255"/>
                </a:lnTo>
                <a:lnTo>
                  <a:pt x="392" y="251"/>
                </a:lnTo>
                <a:lnTo>
                  <a:pt x="389" y="245"/>
                </a:lnTo>
                <a:lnTo>
                  <a:pt x="389" y="245"/>
                </a:lnTo>
                <a:lnTo>
                  <a:pt x="385" y="233"/>
                </a:lnTo>
                <a:lnTo>
                  <a:pt x="381" y="221"/>
                </a:lnTo>
                <a:lnTo>
                  <a:pt x="381" y="211"/>
                </a:lnTo>
                <a:lnTo>
                  <a:pt x="381" y="208"/>
                </a:lnTo>
                <a:lnTo>
                  <a:pt x="381" y="205"/>
                </a:lnTo>
                <a:lnTo>
                  <a:pt x="381" y="205"/>
                </a:lnTo>
                <a:lnTo>
                  <a:pt x="390" y="194"/>
                </a:lnTo>
                <a:lnTo>
                  <a:pt x="395" y="186"/>
                </a:lnTo>
                <a:lnTo>
                  <a:pt x="395" y="255"/>
                </a:lnTo>
                <a:close/>
                <a:moveTo>
                  <a:pt x="197" y="443"/>
                </a:moveTo>
                <a:lnTo>
                  <a:pt x="183" y="563"/>
                </a:lnTo>
                <a:lnTo>
                  <a:pt x="183" y="563"/>
                </a:lnTo>
                <a:lnTo>
                  <a:pt x="180" y="560"/>
                </a:lnTo>
                <a:lnTo>
                  <a:pt x="172" y="554"/>
                </a:lnTo>
                <a:lnTo>
                  <a:pt x="166" y="546"/>
                </a:lnTo>
                <a:lnTo>
                  <a:pt x="164" y="541"/>
                </a:lnTo>
                <a:lnTo>
                  <a:pt x="163" y="536"/>
                </a:lnTo>
                <a:lnTo>
                  <a:pt x="163" y="536"/>
                </a:lnTo>
                <a:lnTo>
                  <a:pt x="166" y="525"/>
                </a:lnTo>
                <a:lnTo>
                  <a:pt x="170" y="513"/>
                </a:lnTo>
                <a:lnTo>
                  <a:pt x="175" y="502"/>
                </a:lnTo>
                <a:lnTo>
                  <a:pt x="176" y="496"/>
                </a:lnTo>
                <a:lnTo>
                  <a:pt x="176" y="496"/>
                </a:lnTo>
                <a:lnTo>
                  <a:pt x="180" y="487"/>
                </a:lnTo>
                <a:lnTo>
                  <a:pt x="186" y="469"/>
                </a:lnTo>
                <a:lnTo>
                  <a:pt x="197" y="443"/>
                </a:lnTo>
                <a:lnTo>
                  <a:pt x="197" y="443"/>
                </a:lnTo>
                <a:close/>
                <a:moveTo>
                  <a:pt x="176" y="457"/>
                </a:moveTo>
                <a:lnTo>
                  <a:pt x="150" y="536"/>
                </a:lnTo>
                <a:lnTo>
                  <a:pt x="150" y="536"/>
                </a:lnTo>
                <a:lnTo>
                  <a:pt x="139" y="530"/>
                </a:lnTo>
                <a:lnTo>
                  <a:pt x="131" y="525"/>
                </a:lnTo>
                <a:lnTo>
                  <a:pt x="130" y="524"/>
                </a:lnTo>
                <a:lnTo>
                  <a:pt x="130" y="523"/>
                </a:lnTo>
                <a:lnTo>
                  <a:pt x="130" y="523"/>
                </a:lnTo>
                <a:lnTo>
                  <a:pt x="139" y="512"/>
                </a:lnTo>
                <a:lnTo>
                  <a:pt x="154" y="489"/>
                </a:lnTo>
                <a:lnTo>
                  <a:pt x="176" y="457"/>
                </a:lnTo>
                <a:lnTo>
                  <a:pt x="176" y="4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95FB3CC8-1129-4263-8373-9768058CF597}"/>
              </a:ext>
            </a:extLst>
          </p:cNvPr>
          <p:cNvSpPr>
            <a:spLocks/>
          </p:cNvSpPr>
          <p:nvPr/>
        </p:nvSpPr>
        <p:spPr bwMode="auto">
          <a:xfrm>
            <a:off x="4483358" y="821748"/>
            <a:ext cx="776276" cy="1619203"/>
          </a:xfrm>
          <a:custGeom>
            <a:avLst/>
            <a:gdLst>
              <a:gd name="T0" fmla="*/ 167 w 594"/>
              <a:gd name="T1" fmla="*/ 324 h 1239"/>
              <a:gd name="T2" fmla="*/ 104 w 594"/>
              <a:gd name="T3" fmla="*/ 369 h 1239"/>
              <a:gd name="T4" fmla="*/ 87 w 594"/>
              <a:gd name="T5" fmla="*/ 336 h 1239"/>
              <a:gd name="T6" fmla="*/ 72 w 594"/>
              <a:gd name="T7" fmla="*/ 328 h 1239"/>
              <a:gd name="T8" fmla="*/ 9 w 594"/>
              <a:gd name="T9" fmla="*/ 341 h 1239"/>
              <a:gd name="T10" fmla="*/ 76 w 594"/>
              <a:gd name="T11" fmla="*/ 204 h 1239"/>
              <a:gd name="T12" fmla="*/ 113 w 594"/>
              <a:gd name="T13" fmla="*/ 146 h 1239"/>
              <a:gd name="T14" fmla="*/ 177 w 594"/>
              <a:gd name="T15" fmla="*/ 88 h 1239"/>
              <a:gd name="T16" fmla="*/ 246 w 594"/>
              <a:gd name="T17" fmla="*/ 48 h 1239"/>
              <a:gd name="T18" fmla="*/ 370 w 594"/>
              <a:gd name="T19" fmla="*/ 3 h 1239"/>
              <a:gd name="T20" fmla="*/ 402 w 594"/>
              <a:gd name="T21" fmla="*/ 0 h 1239"/>
              <a:gd name="T22" fmla="*/ 478 w 594"/>
              <a:gd name="T23" fmla="*/ 11 h 1239"/>
              <a:gd name="T24" fmla="*/ 545 w 594"/>
              <a:gd name="T25" fmla="*/ 27 h 1239"/>
              <a:gd name="T26" fmla="*/ 594 w 594"/>
              <a:gd name="T27" fmla="*/ 47 h 1239"/>
              <a:gd name="T28" fmla="*/ 552 w 594"/>
              <a:gd name="T29" fmla="*/ 68 h 1239"/>
              <a:gd name="T30" fmla="*/ 529 w 594"/>
              <a:gd name="T31" fmla="*/ 91 h 1239"/>
              <a:gd name="T32" fmla="*/ 524 w 594"/>
              <a:gd name="T33" fmla="*/ 120 h 1239"/>
              <a:gd name="T34" fmla="*/ 485 w 594"/>
              <a:gd name="T35" fmla="*/ 168 h 1239"/>
              <a:gd name="T36" fmla="*/ 468 w 594"/>
              <a:gd name="T37" fmla="*/ 204 h 1239"/>
              <a:gd name="T38" fmla="*/ 456 w 594"/>
              <a:gd name="T39" fmla="*/ 239 h 1239"/>
              <a:gd name="T40" fmla="*/ 472 w 594"/>
              <a:gd name="T41" fmla="*/ 268 h 1239"/>
              <a:gd name="T42" fmla="*/ 509 w 594"/>
              <a:gd name="T43" fmla="*/ 293 h 1239"/>
              <a:gd name="T44" fmla="*/ 517 w 594"/>
              <a:gd name="T45" fmla="*/ 330 h 1239"/>
              <a:gd name="T46" fmla="*/ 523 w 594"/>
              <a:gd name="T47" fmla="*/ 383 h 1239"/>
              <a:gd name="T48" fmla="*/ 541 w 594"/>
              <a:gd name="T49" fmla="*/ 471 h 1239"/>
              <a:gd name="T50" fmla="*/ 534 w 594"/>
              <a:gd name="T51" fmla="*/ 491 h 1239"/>
              <a:gd name="T52" fmla="*/ 510 w 594"/>
              <a:gd name="T53" fmla="*/ 501 h 1239"/>
              <a:gd name="T54" fmla="*/ 472 w 594"/>
              <a:gd name="T55" fmla="*/ 498 h 1239"/>
              <a:gd name="T56" fmla="*/ 460 w 594"/>
              <a:gd name="T57" fmla="*/ 569 h 1239"/>
              <a:gd name="T58" fmla="*/ 468 w 594"/>
              <a:gd name="T59" fmla="*/ 595 h 1239"/>
              <a:gd name="T60" fmla="*/ 468 w 594"/>
              <a:gd name="T61" fmla="*/ 660 h 1239"/>
              <a:gd name="T62" fmla="*/ 450 w 594"/>
              <a:gd name="T63" fmla="*/ 868 h 1239"/>
              <a:gd name="T64" fmla="*/ 436 w 594"/>
              <a:gd name="T65" fmla="*/ 919 h 1239"/>
              <a:gd name="T66" fmla="*/ 418 w 594"/>
              <a:gd name="T67" fmla="*/ 982 h 1239"/>
              <a:gd name="T68" fmla="*/ 414 w 594"/>
              <a:gd name="T69" fmla="*/ 1068 h 1239"/>
              <a:gd name="T70" fmla="*/ 393 w 594"/>
              <a:gd name="T71" fmla="*/ 1167 h 1239"/>
              <a:gd name="T72" fmla="*/ 418 w 594"/>
              <a:gd name="T73" fmla="*/ 1200 h 1239"/>
              <a:gd name="T74" fmla="*/ 416 w 594"/>
              <a:gd name="T75" fmla="*/ 1213 h 1239"/>
              <a:gd name="T76" fmla="*/ 398 w 594"/>
              <a:gd name="T77" fmla="*/ 1222 h 1239"/>
              <a:gd name="T78" fmla="*/ 370 w 594"/>
              <a:gd name="T79" fmla="*/ 1238 h 1239"/>
              <a:gd name="T80" fmla="*/ 351 w 594"/>
              <a:gd name="T81" fmla="*/ 1239 h 1239"/>
              <a:gd name="T82" fmla="*/ 346 w 594"/>
              <a:gd name="T83" fmla="*/ 1232 h 1239"/>
              <a:gd name="T84" fmla="*/ 318 w 594"/>
              <a:gd name="T85" fmla="*/ 1184 h 1239"/>
              <a:gd name="T86" fmla="*/ 298 w 594"/>
              <a:gd name="T87" fmla="*/ 1181 h 1239"/>
              <a:gd name="T88" fmla="*/ 288 w 594"/>
              <a:gd name="T89" fmla="*/ 1169 h 1239"/>
              <a:gd name="T90" fmla="*/ 279 w 594"/>
              <a:gd name="T91" fmla="*/ 1129 h 1239"/>
              <a:gd name="T92" fmla="*/ 287 w 594"/>
              <a:gd name="T93" fmla="*/ 992 h 1239"/>
              <a:gd name="T94" fmla="*/ 247 w 594"/>
              <a:gd name="T95" fmla="*/ 820 h 1239"/>
              <a:gd name="T96" fmla="*/ 201 w 594"/>
              <a:gd name="T97" fmla="*/ 722 h 1239"/>
              <a:gd name="T98" fmla="*/ 190 w 594"/>
              <a:gd name="T99" fmla="*/ 749 h 1239"/>
              <a:gd name="T100" fmla="*/ 201 w 594"/>
              <a:gd name="T101" fmla="*/ 762 h 1239"/>
              <a:gd name="T102" fmla="*/ 201 w 594"/>
              <a:gd name="T103" fmla="*/ 768 h 1239"/>
              <a:gd name="T104" fmla="*/ 182 w 594"/>
              <a:gd name="T105" fmla="*/ 767 h 1239"/>
              <a:gd name="T106" fmla="*/ 160 w 594"/>
              <a:gd name="T107" fmla="*/ 747 h 1239"/>
              <a:gd name="T108" fmla="*/ 147 w 594"/>
              <a:gd name="T109" fmla="*/ 722 h 1239"/>
              <a:gd name="T110" fmla="*/ 149 w 594"/>
              <a:gd name="T111" fmla="*/ 686 h 1239"/>
              <a:gd name="T112" fmla="*/ 159 w 594"/>
              <a:gd name="T113" fmla="*/ 666 h 1239"/>
              <a:gd name="T114" fmla="*/ 164 w 594"/>
              <a:gd name="T115" fmla="*/ 598 h 1239"/>
              <a:gd name="T116" fmla="*/ 160 w 594"/>
              <a:gd name="T117" fmla="*/ 523 h 1239"/>
              <a:gd name="T118" fmla="*/ 173 w 594"/>
              <a:gd name="T119" fmla="*/ 472 h 1239"/>
              <a:gd name="T120" fmla="*/ 193 w 594"/>
              <a:gd name="T121" fmla="*/ 391 h 1239"/>
              <a:gd name="T122" fmla="*/ 199 w 594"/>
              <a:gd name="T123" fmla="*/ 351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4" h="1239">
                <a:moveTo>
                  <a:pt x="184" y="318"/>
                </a:moveTo>
                <a:lnTo>
                  <a:pt x="184" y="318"/>
                </a:lnTo>
                <a:lnTo>
                  <a:pt x="176" y="320"/>
                </a:lnTo>
                <a:lnTo>
                  <a:pt x="167" y="324"/>
                </a:lnTo>
                <a:lnTo>
                  <a:pt x="155" y="331"/>
                </a:lnTo>
                <a:lnTo>
                  <a:pt x="155" y="331"/>
                </a:lnTo>
                <a:lnTo>
                  <a:pt x="104" y="369"/>
                </a:lnTo>
                <a:lnTo>
                  <a:pt x="104" y="369"/>
                </a:lnTo>
                <a:lnTo>
                  <a:pt x="102" y="363"/>
                </a:lnTo>
                <a:lnTo>
                  <a:pt x="97" y="350"/>
                </a:lnTo>
                <a:lnTo>
                  <a:pt x="92" y="343"/>
                </a:lnTo>
                <a:lnTo>
                  <a:pt x="87" y="336"/>
                </a:lnTo>
                <a:lnTo>
                  <a:pt x="81" y="331"/>
                </a:lnTo>
                <a:lnTo>
                  <a:pt x="77" y="330"/>
                </a:lnTo>
                <a:lnTo>
                  <a:pt x="72" y="328"/>
                </a:lnTo>
                <a:lnTo>
                  <a:pt x="72" y="328"/>
                </a:lnTo>
                <a:lnTo>
                  <a:pt x="63" y="328"/>
                </a:lnTo>
                <a:lnTo>
                  <a:pt x="51" y="330"/>
                </a:lnTo>
                <a:lnTo>
                  <a:pt x="28" y="336"/>
                </a:lnTo>
                <a:lnTo>
                  <a:pt x="9" y="341"/>
                </a:lnTo>
                <a:lnTo>
                  <a:pt x="0" y="344"/>
                </a:lnTo>
                <a:lnTo>
                  <a:pt x="0" y="344"/>
                </a:lnTo>
                <a:lnTo>
                  <a:pt x="42" y="266"/>
                </a:lnTo>
                <a:lnTo>
                  <a:pt x="76" y="204"/>
                </a:lnTo>
                <a:lnTo>
                  <a:pt x="92" y="175"/>
                </a:lnTo>
                <a:lnTo>
                  <a:pt x="107" y="154"/>
                </a:lnTo>
                <a:lnTo>
                  <a:pt x="107" y="154"/>
                </a:lnTo>
                <a:lnTo>
                  <a:pt x="113" y="146"/>
                </a:lnTo>
                <a:lnTo>
                  <a:pt x="121" y="137"/>
                </a:lnTo>
                <a:lnTo>
                  <a:pt x="138" y="120"/>
                </a:lnTo>
                <a:lnTo>
                  <a:pt x="157" y="103"/>
                </a:lnTo>
                <a:lnTo>
                  <a:pt x="177" y="88"/>
                </a:lnTo>
                <a:lnTo>
                  <a:pt x="210" y="64"/>
                </a:lnTo>
                <a:lnTo>
                  <a:pt x="226" y="56"/>
                </a:lnTo>
                <a:lnTo>
                  <a:pt x="226" y="56"/>
                </a:lnTo>
                <a:lnTo>
                  <a:pt x="246" y="48"/>
                </a:lnTo>
                <a:lnTo>
                  <a:pt x="292" y="29"/>
                </a:lnTo>
                <a:lnTo>
                  <a:pt x="320" y="20"/>
                </a:lnTo>
                <a:lnTo>
                  <a:pt x="346" y="10"/>
                </a:lnTo>
                <a:lnTo>
                  <a:pt x="370" y="3"/>
                </a:lnTo>
                <a:lnTo>
                  <a:pt x="379" y="1"/>
                </a:lnTo>
                <a:lnTo>
                  <a:pt x="387" y="0"/>
                </a:lnTo>
                <a:lnTo>
                  <a:pt x="387" y="0"/>
                </a:lnTo>
                <a:lnTo>
                  <a:pt x="402" y="0"/>
                </a:lnTo>
                <a:lnTo>
                  <a:pt x="416" y="1"/>
                </a:lnTo>
                <a:lnTo>
                  <a:pt x="431" y="2"/>
                </a:lnTo>
                <a:lnTo>
                  <a:pt x="446" y="4"/>
                </a:lnTo>
                <a:lnTo>
                  <a:pt x="478" y="11"/>
                </a:lnTo>
                <a:lnTo>
                  <a:pt x="512" y="18"/>
                </a:lnTo>
                <a:lnTo>
                  <a:pt x="512" y="18"/>
                </a:lnTo>
                <a:lnTo>
                  <a:pt x="530" y="22"/>
                </a:lnTo>
                <a:lnTo>
                  <a:pt x="545" y="27"/>
                </a:lnTo>
                <a:lnTo>
                  <a:pt x="560" y="31"/>
                </a:lnTo>
                <a:lnTo>
                  <a:pt x="571" y="36"/>
                </a:lnTo>
                <a:lnTo>
                  <a:pt x="588" y="43"/>
                </a:lnTo>
                <a:lnTo>
                  <a:pt x="594" y="47"/>
                </a:lnTo>
                <a:lnTo>
                  <a:pt x="594" y="47"/>
                </a:lnTo>
                <a:lnTo>
                  <a:pt x="584" y="50"/>
                </a:lnTo>
                <a:lnTo>
                  <a:pt x="564" y="61"/>
                </a:lnTo>
                <a:lnTo>
                  <a:pt x="552" y="68"/>
                </a:lnTo>
                <a:lnTo>
                  <a:pt x="543" y="75"/>
                </a:lnTo>
                <a:lnTo>
                  <a:pt x="534" y="83"/>
                </a:lnTo>
                <a:lnTo>
                  <a:pt x="531" y="87"/>
                </a:lnTo>
                <a:lnTo>
                  <a:pt x="529" y="91"/>
                </a:lnTo>
                <a:lnTo>
                  <a:pt x="529" y="91"/>
                </a:lnTo>
                <a:lnTo>
                  <a:pt x="525" y="101"/>
                </a:lnTo>
                <a:lnTo>
                  <a:pt x="524" y="110"/>
                </a:lnTo>
                <a:lnTo>
                  <a:pt x="524" y="120"/>
                </a:lnTo>
                <a:lnTo>
                  <a:pt x="524" y="129"/>
                </a:lnTo>
                <a:lnTo>
                  <a:pt x="525" y="143"/>
                </a:lnTo>
                <a:lnTo>
                  <a:pt x="527" y="149"/>
                </a:lnTo>
                <a:lnTo>
                  <a:pt x="485" y="168"/>
                </a:lnTo>
                <a:lnTo>
                  <a:pt x="472" y="194"/>
                </a:lnTo>
                <a:lnTo>
                  <a:pt x="472" y="194"/>
                </a:lnTo>
                <a:lnTo>
                  <a:pt x="470" y="198"/>
                </a:lnTo>
                <a:lnTo>
                  <a:pt x="468" y="204"/>
                </a:lnTo>
                <a:lnTo>
                  <a:pt x="468" y="204"/>
                </a:lnTo>
                <a:lnTo>
                  <a:pt x="459" y="233"/>
                </a:lnTo>
                <a:lnTo>
                  <a:pt x="459" y="233"/>
                </a:lnTo>
                <a:lnTo>
                  <a:pt x="456" y="239"/>
                </a:lnTo>
                <a:lnTo>
                  <a:pt x="450" y="245"/>
                </a:lnTo>
                <a:lnTo>
                  <a:pt x="443" y="253"/>
                </a:lnTo>
                <a:lnTo>
                  <a:pt x="443" y="253"/>
                </a:lnTo>
                <a:lnTo>
                  <a:pt x="472" y="268"/>
                </a:lnTo>
                <a:lnTo>
                  <a:pt x="494" y="281"/>
                </a:lnTo>
                <a:lnTo>
                  <a:pt x="503" y="288"/>
                </a:lnTo>
                <a:lnTo>
                  <a:pt x="509" y="293"/>
                </a:lnTo>
                <a:lnTo>
                  <a:pt x="509" y="293"/>
                </a:lnTo>
                <a:lnTo>
                  <a:pt x="511" y="299"/>
                </a:lnTo>
                <a:lnTo>
                  <a:pt x="515" y="307"/>
                </a:lnTo>
                <a:lnTo>
                  <a:pt x="516" y="319"/>
                </a:lnTo>
                <a:lnTo>
                  <a:pt x="517" y="330"/>
                </a:lnTo>
                <a:lnTo>
                  <a:pt x="519" y="352"/>
                </a:lnTo>
                <a:lnTo>
                  <a:pt x="519" y="364"/>
                </a:lnTo>
                <a:lnTo>
                  <a:pt x="519" y="364"/>
                </a:lnTo>
                <a:lnTo>
                  <a:pt x="523" y="383"/>
                </a:lnTo>
                <a:lnTo>
                  <a:pt x="530" y="418"/>
                </a:lnTo>
                <a:lnTo>
                  <a:pt x="540" y="468"/>
                </a:lnTo>
                <a:lnTo>
                  <a:pt x="540" y="468"/>
                </a:lnTo>
                <a:lnTo>
                  <a:pt x="541" y="471"/>
                </a:lnTo>
                <a:lnTo>
                  <a:pt x="540" y="475"/>
                </a:lnTo>
                <a:lnTo>
                  <a:pt x="540" y="481"/>
                </a:lnTo>
                <a:lnTo>
                  <a:pt x="537" y="485"/>
                </a:lnTo>
                <a:lnTo>
                  <a:pt x="534" y="491"/>
                </a:lnTo>
                <a:lnTo>
                  <a:pt x="528" y="495"/>
                </a:lnTo>
                <a:lnTo>
                  <a:pt x="519" y="498"/>
                </a:lnTo>
                <a:lnTo>
                  <a:pt x="519" y="498"/>
                </a:lnTo>
                <a:lnTo>
                  <a:pt x="510" y="501"/>
                </a:lnTo>
                <a:lnTo>
                  <a:pt x="502" y="502"/>
                </a:lnTo>
                <a:lnTo>
                  <a:pt x="486" y="501"/>
                </a:lnTo>
                <a:lnTo>
                  <a:pt x="476" y="499"/>
                </a:lnTo>
                <a:lnTo>
                  <a:pt x="472" y="498"/>
                </a:lnTo>
                <a:lnTo>
                  <a:pt x="455" y="552"/>
                </a:lnTo>
                <a:lnTo>
                  <a:pt x="463" y="565"/>
                </a:lnTo>
                <a:lnTo>
                  <a:pt x="463" y="565"/>
                </a:lnTo>
                <a:lnTo>
                  <a:pt x="460" y="569"/>
                </a:lnTo>
                <a:lnTo>
                  <a:pt x="459" y="571"/>
                </a:lnTo>
                <a:lnTo>
                  <a:pt x="459" y="575"/>
                </a:lnTo>
                <a:lnTo>
                  <a:pt x="459" y="575"/>
                </a:lnTo>
                <a:lnTo>
                  <a:pt x="468" y="595"/>
                </a:lnTo>
                <a:lnTo>
                  <a:pt x="475" y="613"/>
                </a:lnTo>
                <a:lnTo>
                  <a:pt x="470" y="623"/>
                </a:lnTo>
                <a:lnTo>
                  <a:pt x="470" y="623"/>
                </a:lnTo>
                <a:lnTo>
                  <a:pt x="468" y="660"/>
                </a:lnTo>
                <a:lnTo>
                  <a:pt x="463" y="742"/>
                </a:lnTo>
                <a:lnTo>
                  <a:pt x="459" y="789"/>
                </a:lnTo>
                <a:lnTo>
                  <a:pt x="455" y="833"/>
                </a:lnTo>
                <a:lnTo>
                  <a:pt x="450" y="868"/>
                </a:lnTo>
                <a:lnTo>
                  <a:pt x="448" y="883"/>
                </a:lnTo>
                <a:lnTo>
                  <a:pt x="445" y="892"/>
                </a:lnTo>
                <a:lnTo>
                  <a:pt x="445" y="892"/>
                </a:lnTo>
                <a:lnTo>
                  <a:pt x="436" y="919"/>
                </a:lnTo>
                <a:lnTo>
                  <a:pt x="426" y="944"/>
                </a:lnTo>
                <a:lnTo>
                  <a:pt x="420" y="965"/>
                </a:lnTo>
                <a:lnTo>
                  <a:pt x="419" y="973"/>
                </a:lnTo>
                <a:lnTo>
                  <a:pt x="418" y="982"/>
                </a:lnTo>
                <a:lnTo>
                  <a:pt x="418" y="982"/>
                </a:lnTo>
                <a:lnTo>
                  <a:pt x="418" y="1003"/>
                </a:lnTo>
                <a:lnTo>
                  <a:pt x="417" y="1031"/>
                </a:lnTo>
                <a:lnTo>
                  <a:pt x="414" y="1068"/>
                </a:lnTo>
                <a:lnTo>
                  <a:pt x="425" y="1140"/>
                </a:lnTo>
                <a:lnTo>
                  <a:pt x="405" y="1155"/>
                </a:lnTo>
                <a:lnTo>
                  <a:pt x="393" y="1167"/>
                </a:lnTo>
                <a:lnTo>
                  <a:pt x="393" y="1167"/>
                </a:lnTo>
                <a:lnTo>
                  <a:pt x="398" y="1170"/>
                </a:lnTo>
                <a:lnTo>
                  <a:pt x="406" y="1181"/>
                </a:lnTo>
                <a:lnTo>
                  <a:pt x="414" y="1194"/>
                </a:lnTo>
                <a:lnTo>
                  <a:pt x="418" y="1200"/>
                </a:lnTo>
                <a:lnTo>
                  <a:pt x="418" y="1205"/>
                </a:lnTo>
                <a:lnTo>
                  <a:pt x="418" y="1205"/>
                </a:lnTo>
                <a:lnTo>
                  <a:pt x="418" y="1209"/>
                </a:lnTo>
                <a:lnTo>
                  <a:pt x="416" y="1213"/>
                </a:lnTo>
                <a:lnTo>
                  <a:pt x="412" y="1215"/>
                </a:lnTo>
                <a:lnTo>
                  <a:pt x="409" y="1217"/>
                </a:lnTo>
                <a:lnTo>
                  <a:pt x="398" y="1222"/>
                </a:lnTo>
                <a:lnTo>
                  <a:pt x="398" y="1222"/>
                </a:lnTo>
                <a:lnTo>
                  <a:pt x="393" y="1226"/>
                </a:lnTo>
                <a:lnTo>
                  <a:pt x="385" y="1230"/>
                </a:lnTo>
                <a:lnTo>
                  <a:pt x="376" y="1235"/>
                </a:lnTo>
                <a:lnTo>
                  <a:pt x="370" y="1238"/>
                </a:lnTo>
                <a:lnTo>
                  <a:pt x="365" y="1239"/>
                </a:lnTo>
                <a:lnTo>
                  <a:pt x="365" y="1239"/>
                </a:lnTo>
                <a:lnTo>
                  <a:pt x="356" y="1239"/>
                </a:lnTo>
                <a:lnTo>
                  <a:pt x="351" y="1239"/>
                </a:lnTo>
                <a:lnTo>
                  <a:pt x="350" y="1239"/>
                </a:lnTo>
                <a:lnTo>
                  <a:pt x="348" y="1236"/>
                </a:lnTo>
                <a:lnTo>
                  <a:pt x="346" y="1232"/>
                </a:lnTo>
                <a:lnTo>
                  <a:pt x="346" y="1232"/>
                </a:lnTo>
                <a:lnTo>
                  <a:pt x="345" y="1221"/>
                </a:lnTo>
                <a:lnTo>
                  <a:pt x="344" y="1208"/>
                </a:lnTo>
                <a:lnTo>
                  <a:pt x="343" y="1192"/>
                </a:lnTo>
                <a:lnTo>
                  <a:pt x="318" y="1184"/>
                </a:lnTo>
                <a:lnTo>
                  <a:pt x="318" y="1184"/>
                </a:lnTo>
                <a:lnTo>
                  <a:pt x="313" y="1184"/>
                </a:lnTo>
                <a:lnTo>
                  <a:pt x="302" y="1182"/>
                </a:lnTo>
                <a:lnTo>
                  <a:pt x="298" y="1181"/>
                </a:lnTo>
                <a:lnTo>
                  <a:pt x="293" y="1177"/>
                </a:lnTo>
                <a:lnTo>
                  <a:pt x="289" y="1174"/>
                </a:lnTo>
                <a:lnTo>
                  <a:pt x="288" y="1169"/>
                </a:lnTo>
                <a:lnTo>
                  <a:pt x="288" y="1169"/>
                </a:lnTo>
                <a:lnTo>
                  <a:pt x="288" y="1149"/>
                </a:lnTo>
                <a:lnTo>
                  <a:pt x="288" y="1142"/>
                </a:lnTo>
                <a:lnTo>
                  <a:pt x="279" y="1129"/>
                </a:lnTo>
                <a:lnTo>
                  <a:pt x="279" y="1129"/>
                </a:lnTo>
                <a:lnTo>
                  <a:pt x="280" y="1111"/>
                </a:lnTo>
                <a:lnTo>
                  <a:pt x="281" y="1087"/>
                </a:lnTo>
                <a:lnTo>
                  <a:pt x="281" y="1087"/>
                </a:lnTo>
                <a:lnTo>
                  <a:pt x="287" y="992"/>
                </a:lnTo>
                <a:lnTo>
                  <a:pt x="293" y="905"/>
                </a:lnTo>
                <a:lnTo>
                  <a:pt x="293" y="905"/>
                </a:lnTo>
                <a:lnTo>
                  <a:pt x="266" y="856"/>
                </a:lnTo>
                <a:lnTo>
                  <a:pt x="247" y="820"/>
                </a:lnTo>
                <a:lnTo>
                  <a:pt x="239" y="802"/>
                </a:lnTo>
                <a:lnTo>
                  <a:pt x="239" y="802"/>
                </a:lnTo>
                <a:lnTo>
                  <a:pt x="226" y="733"/>
                </a:lnTo>
                <a:lnTo>
                  <a:pt x="201" y="722"/>
                </a:lnTo>
                <a:lnTo>
                  <a:pt x="182" y="726"/>
                </a:lnTo>
                <a:lnTo>
                  <a:pt x="182" y="726"/>
                </a:lnTo>
                <a:lnTo>
                  <a:pt x="187" y="739"/>
                </a:lnTo>
                <a:lnTo>
                  <a:pt x="190" y="749"/>
                </a:lnTo>
                <a:lnTo>
                  <a:pt x="193" y="754"/>
                </a:lnTo>
                <a:lnTo>
                  <a:pt x="196" y="758"/>
                </a:lnTo>
                <a:lnTo>
                  <a:pt x="196" y="758"/>
                </a:lnTo>
                <a:lnTo>
                  <a:pt x="201" y="762"/>
                </a:lnTo>
                <a:lnTo>
                  <a:pt x="205" y="765"/>
                </a:lnTo>
                <a:lnTo>
                  <a:pt x="205" y="766"/>
                </a:lnTo>
                <a:lnTo>
                  <a:pt x="205" y="766"/>
                </a:lnTo>
                <a:lnTo>
                  <a:pt x="201" y="768"/>
                </a:lnTo>
                <a:lnTo>
                  <a:pt x="201" y="768"/>
                </a:lnTo>
                <a:lnTo>
                  <a:pt x="196" y="769"/>
                </a:lnTo>
                <a:lnTo>
                  <a:pt x="192" y="769"/>
                </a:lnTo>
                <a:lnTo>
                  <a:pt x="182" y="767"/>
                </a:lnTo>
                <a:lnTo>
                  <a:pt x="175" y="764"/>
                </a:lnTo>
                <a:lnTo>
                  <a:pt x="172" y="762"/>
                </a:lnTo>
                <a:lnTo>
                  <a:pt x="172" y="762"/>
                </a:lnTo>
                <a:lnTo>
                  <a:pt x="160" y="747"/>
                </a:lnTo>
                <a:lnTo>
                  <a:pt x="151" y="734"/>
                </a:lnTo>
                <a:lnTo>
                  <a:pt x="148" y="727"/>
                </a:lnTo>
                <a:lnTo>
                  <a:pt x="147" y="722"/>
                </a:lnTo>
                <a:lnTo>
                  <a:pt x="147" y="722"/>
                </a:lnTo>
                <a:lnTo>
                  <a:pt x="146" y="712"/>
                </a:lnTo>
                <a:lnTo>
                  <a:pt x="146" y="701"/>
                </a:lnTo>
                <a:lnTo>
                  <a:pt x="148" y="690"/>
                </a:lnTo>
                <a:lnTo>
                  <a:pt x="149" y="686"/>
                </a:lnTo>
                <a:lnTo>
                  <a:pt x="151" y="682"/>
                </a:lnTo>
                <a:lnTo>
                  <a:pt x="151" y="682"/>
                </a:lnTo>
                <a:lnTo>
                  <a:pt x="155" y="674"/>
                </a:lnTo>
                <a:lnTo>
                  <a:pt x="159" y="666"/>
                </a:lnTo>
                <a:lnTo>
                  <a:pt x="161" y="659"/>
                </a:lnTo>
                <a:lnTo>
                  <a:pt x="162" y="653"/>
                </a:lnTo>
                <a:lnTo>
                  <a:pt x="162" y="653"/>
                </a:lnTo>
                <a:lnTo>
                  <a:pt x="164" y="598"/>
                </a:lnTo>
                <a:lnTo>
                  <a:pt x="167" y="550"/>
                </a:lnTo>
                <a:lnTo>
                  <a:pt x="160" y="534"/>
                </a:lnTo>
                <a:lnTo>
                  <a:pt x="160" y="534"/>
                </a:lnTo>
                <a:lnTo>
                  <a:pt x="160" y="523"/>
                </a:lnTo>
                <a:lnTo>
                  <a:pt x="160" y="512"/>
                </a:lnTo>
                <a:lnTo>
                  <a:pt x="162" y="501"/>
                </a:lnTo>
                <a:lnTo>
                  <a:pt x="162" y="501"/>
                </a:lnTo>
                <a:lnTo>
                  <a:pt x="173" y="472"/>
                </a:lnTo>
                <a:lnTo>
                  <a:pt x="179" y="457"/>
                </a:lnTo>
                <a:lnTo>
                  <a:pt x="182" y="440"/>
                </a:lnTo>
                <a:lnTo>
                  <a:pt x="182" y="440"/>
                </a:lnTo>
                <a:lnTo>
                  <a:pt x="193" y="391"/>
                </a:lnTo>
                <a:lnTo>
                  <a:pt x="197" y="365"/>
                </a:lnTo>
                <a:lnTo>
                  <a:pt x="199" y="357"/>
                </a:lnTo>
                <a:lnTo>
                  <a:pt x="199" y="351"/>
                </a:lnTo>
                <a:lnTo>
                  <a:pt x="199" y="351"/>
                </a:lnTo>
                <a:lnTo>
                  <a:pt x="190" y="331"/>
                </a:lnTo>
                <a:lnTo>
                  <a:pt x="184" y="318"/>
                </a:lnTo>
                <a:lnTo>
                  <a:pt x="184" y="3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43FA3F9A-C536-4E77-8D46-3424AF220E2B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4640430"/>
            <a:ext cx="1045844" cy="1711753"/>
          </a:xfrm>
          <a:custGeom>
            <a:avLst/>
            <a:gdLst>
              <a:gd name="T0" fmla="*/ 230 w 768"/>
              <a:gd name="T1" fmla="*/ 244 h 1257"/>
              <a:gd name="T2" fmla="*/ 213 w 768"/>
              <a:gd name="T3" fmla="*/ 281 h 1257"/>
              <a:gd name="T4" fmla="*/ 162 w 768"/>
              <a:gd name="T5" fmla="*/ 326 h 1257"/>
              <a:gd name="T6" fmla="*/ 141 w 768"/>
              <a:gd name="T7" fmla="*/ 422 h 1257"/>
              <a:gd name="T8" fmla="*/ 138 w 768"/>
              <a:gd name="T9" fmla="*/ 591 h 1257"/>
              <a:gd name="T10" fmla="*/ 130 w 768"/>
              <a:gd name="T11" fmla="*/ 733 h 1257"/>
              <a:gd name="T12" fmla="*/ 112 w 768"/>
              <a:gd name="T13" fmla="*/ 798 h 1257"/>
              <a:gd name="T14" fmla="*/ 157 w 768"/>
              <a:gd name="T15" fmla="*/ 844 h 1257"/>
              <a:gd name="T16" fmla="*/ 176 w 768"/>
              <a:gd name="T17" fmla="*/ 926 h 1257"/>
              <a:gd name="T18" fmla="*/ 76 w 768"/>
              <a:gd name="T19" fmla="*/ 1061 h 1257"/>
              <a:gd name="T20" fmla="*/ 29 w 768"/>
              <a:gd name="T21" fmla="*/ 1117 h 1257"/>
              <a:gd name="T22" fmla="*/ 0 w 768"/>
              <a:gd name="T23" fmla="*/ 1129 h 1257"/>
              <a:gd name="T24" fmla="*/ 28 w 768"/>
              <a:gd name="T25" fmla="*/ 1190 h 1257"/>
              <a:gd name="T26" fmla="*/ 62 w 768"/>
              <a:gd name="T27" fmla="*/ 1252 h 1257"/>
              <a:gd name="T28" fmla="*/ 125 w 768"/>
              <a:gd name="T29" fmla="*/ 1248 h 1257"/>
              <a:gd name="T30" fmla="*/ 108 w 768"/>
              <a:gd name="T31" fmla="*/ 1189 h 1257"/>
              <a:gd name="T32" fmla="*/ 118 w 768"/>
              <a:gd name="T33" fmla="*/ 1137 h 1257"/>
              <a:gd name="T34" fmla="*/ 185 w 768"/>
              <a:gd name="T35" fmla="*/ 1039 h 1257"/>
              <a:gd name="T36" fmla="*/ 262 w 768"/>
              <a:gd name="T37" fmla="*/ 953 h 1257"/>
              <a:gd name="T38" fmla="*/ 279 w 768"/>
              <a:gd name="T39" fmla="*/ 899 h 1257"/>
              <a:gd name="T40" fmla="*/ 269 w 768"/>
              <a:gd name="T41" fmla="*/ 1067 h 1257"/>
              <a:gd name="T42" fmla="*/ 259 w 768"/>
              <a:gd name="T43" fmla="*/ 1196 h 1257"/>
              <a:gd name="T44" fmla="*/ 259 w 768"/>
              <a:gd name="T45" fmla="*/ 1222 h 1257"/>
              <a:gd name="T46" fmla="*/ 285 w 768"/>
              <a:gd name="T47" fmla="*/ 1241 h 1257"/>
              <a:gd name="T48" fmla="*/ 407 w 768"/>
              <a:gd name="T49" fmla="*/ 1244 h 1257"/>
              <a:gd name="T50" fmla="*/ 415 w 768"/>
              <a:gd name="T51" fmla="*/ 1221 h 1257"/>
              <a:gd name="T52" fmla="*/ 365 w 768"/>
              <a:gd name="T53" fmla="*/ 1200 h 1257"/>
              <a:gd name="T54" fmla="*/ 345 w 768"/>
              <a:gd name="T55" fmla="*/ 1175 h 1257"/>
              <a:gd name="T56" fmla="*/ 355 w 768"/>
              <a:gd name="T57" fmla="*/ 1135 h 1257"/>
              <a:gd name="T58" fmla="*/ 378 w 768"/>
              <a:gd name="T59" fmla="*/ 1001 h 1257"/>
              <a:gd name="T60" fmla="*/ 394 w 768"/>
              <a:gd name="T61" fmla="*/ 886 h 1257"/>
              <a:gd name="T62" fmla="*/ 368 w 768"/>
              <a:gd name="T63" fmla="*/ 690 h 1257"/>
              <a:gd name="T64" fmla="*/ 374 w 768"/>
              <a:gd name="T65" fmla="*/ 570 h 1257"/>
              <a:gd name="T66" fmla="*/ 413 w 768"/>
              <a:gd name="T67" fmla="*/ 542 h 1257"/>
              <a:gd name="T68" fmla="*/ 439 w 768"/>
              <a:gd name="T69" fmla="*/ 529 h 1257"/>
              <a:gd name="T70" fmla="*/ 436 w 768"/>
              <a:gd name="T71" fmla="*/ 500 h 1257"/>
              <a:gd name="T72" fmla="*/ 421 w 768"/>
              <a:gd name="T73" fmla="*/ 531 h 1257"/>
              <a:gd name="T74" fmla="*/ 411 w 768"/>
              <a:gd name="T75" fmla="*/ 521 h 1257"/>
              <a:gd name="T76" fmla="*/ 443 w 768"/>
              <a:gd name="T77" fmla="*/ 472 h 1257"/>
              <a:gd name="T78" fmla="*/ 438 w 768"/>
              <a:gd name="T79" fmla="*/ 439 h 1257"/>
              <a:gd name="T80" fmla="*/ 431 w 768"/>
              <a:gd name="T81" fmla="*/ 420 h 1257"/>
              <a:gd name="T82" fmla="*/ 515 w 768"/>
              <a:gd name="T83" fmla="*/ 313 h 1257"/>
              <a:gd name="T84" fmla="*/ 712 w 768"/>
              <a:gd name="T85" fmla="*/ 324 h 1257"/>
              <a:gd name="T86" fmla="*/ 756 w 768"/>
              <a:gd name="T87" fmla="*/ 273 h 1257"/>
              <a:gd name="T88" fmla="*/ 711 w 768"/>
              <a:gd name="T89" fmla="*/ 174 h 1257"/>
              <a:gd name="T90" fmla="*/ 607 w 768"/>
              <a:gd name="T91" fmla="*/ 87 h 1257"/>
              <a:gd name="T92" fmla="*/ 519 w 768"/>
              <a:gd name="T93" fmla="*/ 0 h 1257"/>
              <a:gd name="T94" fmla="*/ 389 w 768"/>
              <a:gd name="T95" fmla="*/ 39 h 1257"/>
              <a:gd name="T96" fmla="*/ 160 w 768"/>
              <a:gd name="T97" fmla="*/ 161 h 1257"/>
              <a:gd name="T98" fmla="*/ 416 w 768"/>
              <a:gd name="T99" fmla="*/ 426 h 1257"/>
              <a:gd name="T100" fmla="*/ 407 w 768"/>
              <a:gd name="T101" fmla="*/ 422 h 1257"/>
              <a:gd name="T102" fmla="*/ 393 w 768"/>
              <a:gd name="T103" fmla="*/ 453 h 1257"/>
              <a:gd name="T104" fmla="*/ 379 w 768"/>
              <a:gd name="T105" fmla="*/ 489 h 1257"/>
              <a:gd name="T106" fmla="*/ 377 w 768"/>
              <a:gd name="T107" fmla="*/ 434 h 1257"/>
              <a:gd name="T108" fmla="*/ 364 w 768"/>
              <a:gd name="T109" fmla="*/ 374 h 1257"/>
              <a:gd name="T110" fmla="*/ 349 w 768"/>
              <a:gd name="T111" fmla="*/ 331 h 1257"/>
              <a:gd name="T112" fmla="*/ 430 w 768"/>
              <a:gd name="T113" fmla="*/ 285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8" h="1257">
                <a:moveTo>
                  <a:pt x="237" y="208"/>
                </a:moveTo>
                <a:lnTo>
                  <a:pt x="237" y="208"/>
                </a:lnTo>
                <a:lnTo>
                  <a:pt x="233" y="214"/>
                </a:lnTo>
                <a:lnTo>
                  <a:pt x="230" y="221"/>
                </a:lnTo>
                <a:lnTo>
                  <a:pt x="228" y="230"/>
                </a:lnTo>
                <a:lnTo>
                  <a:pt x="228" y="230"/>
                </a:lnTo>
                <a:lnTo>
                  <a:pt x="228" y="238"/>
                </a:lnTo>
                <a:lnTo>
                  <a:pt x="230" y="244"/>
                </a:lnTo>
                <a:lnTo>
                  <a:pt x="231" y="249"/>
                </a:lnTo>
                <a:lnTo>
                  <a:pt x="231" y="256"/>
                </a:lnTo>
                <a:lnTo>
                  <a:pt x="231" y="256"/>
                </a:lnTo>
                <a:lnTo>
                  <a:pt x="230" y="262"/>
                </a:lnTo>
                <a:lnTo>
                  <a:pt x="227" y="268"/>
                </a:lnTo>
                <a:lnTo>
                  <a:pt x="223" y="274"/>
                </a:lnTo>
                <a:lnTo>
                  <a:pt x="213" y="281"/>
                </a:lnTo>
                <a:lnTo>
                  <a:pt x="213" y="281"/>
                </a:lnTo>
                <a:lnTo>
                  <a:pt x="193" y="294"/>
                </a:lnTo>
                <a:lnTo>
                  <a:pt x="187" y="300"/>
                </a:lnTo>
                <a:lnTo>
                  <a:pt x="181" y="305"/>
                </a:lnTo>
                <a:lnTo>
                  <a:pt x="181" y="305"/>
                </a:lnTo>
                <a:lnTo>
                  <a:pt x="174" y="314"/>
                </a:lnTo>
                <a:lnTo>
                  <a:pt x="166" y="321"/>
                </a:lnTo>
                <a:lnTo>
                  <a:pt x="166" y="321"/>
                </a:lnTo>
                <a:lnTo>
                  <a:pt x="162" y="326"/>
                </a:lnTo>
                <a:lnTo>
                  <a:pt x="157" y="334"/>
                </a:lnTo>
                <a:lnTo>
                  <a:pt x="150" y="352"/>
                </a:lnTo>
                <a:lnTo>
                  <a:pt x="150" y="352"/>
                </a:lnTo>
                <a:lnTo>
                  <a:pt x="145" y="364"/>
                </a:lnTo>
                <a:lnTo>
                  <a:pt x="143" y="380"/>
                </a:lnTo>
                <a:lnTo>
                  <a:pt x="142" y="398"/>
                </a:lnTo>
                <a:lnTo>
                  <a:pt x="141" y="422"/>
                </a:lnTo>
                <a:lnTo>
                  <a:pt x="141" y="422"/>
                </a:lnTo>
                <a:lnTo>
                  <a:pt x="142" y="436"/>
                </a:lnTo>
                <a:lnTo>
                  <a:pt x="143" y="453"/>
                </a:lnTo>
                <a:lnTo>
                  <a:pt x="148" y="487"/>
                </a:lnTo>
                <a:lnTo>
                  <a:pt x="154" y="529"/>
                </a:lnTo>
                <a:lnTo>
                  <a:pt x="154" y="529"/>
                </a:lnTo>
                <a:lnTo>
                  <a:pt x="149" y="548"/>
                </a:lnTo>
                <a:lnTo>
                  <a:pt x="144" y="568"/>
                </a:lnTo>
                <a:lnTo>
                  <a:pt x="138" y="591"/>
                </a:lnTo>
                <a:lnTo>
                  <a:pt x="138" y="591"/>
                </a:lnTo>
                <a:lnTo>
                  <a:pt x="134" y="611"/>
                </a:lnTo>
                <a:lnTo>
                  <a:pt x="131" y="624"/>
                </a:lnTo>
                <a:lnTo>
                  <a:pt x="132" y="640"/>
                </a:lnTo>
                <a:lnTo>
                  <a:pt x="132" y="640"/>
                </a:lnTo>
                <a:lnTo>
                  <a:pt x="131" y="724"/>
                </a:lnTo>
                <a:lnTo>
                  <a:pt x="131" y="724"/>
                </a:lnTo>
                <a:lnTo>
                  <a:pt x="130" y="733"/>
                </a:lnTo>
                <a:lnTo>
                  <a:pt x="129" y="741"/>
                </a:lnTo>
                <a:lnTo>
                  <a:pt x="127" y="748"/>
                </a:lnTo>
                <a:lnTo>
                  <a:pt x="124" y="755"/>
                </a:lnTo>
                <a:lnTo>
                  <a:pt x="115" y="774"/>
                </a:lnTo>
                <a:lnTo>
                  <a:pt x="115" y="774"/>
                </a:lnTo>
                <a:lnTo>
                  <a:pt x="113" y="779"/>
                </a:lnTo>
                <a:lnTo>
                  <a:pt x="112" y="785"/>
                </a:lnTo>
                <a:lnTo>
                  <a:pt x="112" y="798"/>
                </a:lnTo>
                <a:lnTo>
                  <a:pt x="115" y="810"/>
                </a:lnTo>
                <a:lnTo>
                  <a:pt x="116" y="816"/>
                </a:lnTo>
                <a:lnTo>
                  <a:pt x="116" y="816"/>
                </a:lnTo>
                <a:lnTo>
                  <a:pt x="117" y="819"/>
                </a:lnTo>
                <a:lnTo>
                  <a:pt x="119" y="823"/>
                </a:lnTo>
                <a:lnTo>
                  <a:pt x="125" y="828"/>
                </a:lnTo>
                <a:lnTo>
                  <a:pt x="125" y="828"/>
                </a:lnTo>
                <a:lnTo>
                  <a:pt x="157" y="844"/>
                </a:lnTo>
                <a:lnTo>
                  <a:pt x="157" y="844"/>
                </a:lnTo>
                <a:lnTo>
                  <a:pt x="176" y="887"/>
                </a:lnTo>
                <a:lnTo>
                  <a:pt x="176" y="887"/>
                </a:lnTo>
                <a:lnTo>
                  <a:pt x="177" y="890"/>
                </a:lnTo>
                <a:lnTo>
                  <a:pt x="179" y="896"/>
                </a:lnTo>
                <a:lnTo>
                  <a:pt x="179" y="907"/>
                </a:lnTo>
                <a:lnTo>
                  <a:pt x="177" y="919"/>
                </a:lnTo>
                <a:lnTo>
                  <a:pt x="176" y="926"/>
                </a:lnTo>
                <a:lnTo>
                  <a:pt x="176" y="926"/>
                </a:lnTo>
                <a:lnTo>
                  <a:pt x="174" y="930"/>
                </a:lnTo>
                <a:lnTo>
                  <a:pt x="169" y="936"/>
                </a:lnTo>
                <a:lnTo>
                  <a:pt x="155" y="951"/>
                </a:lnTo>
                <a:lnTo>
                  <a:pt x="132" y="975"/>
                </a:lnTo>
                <a:lnTo>
                  <a:pt x="132" y="975"/>
                </a:lnTo>
                <a:lnTo>
                  <a:pt x="99" y="1026"/>
                </a:lnTo>
                <a:lnTo>
                  <a:pt x="76" y="1061"/>
                </a:lnTo>
                <a:lnTo>
                  <a:pt x="66" y="1074"/>
                </a:lnTo>
                <a:lnTo>
                  <a:pt x="59" y="1084"/>
                </a:lnTo>
                <a:lnTo>
                  <a:pt x="59" y="1084"/>
                </a:lnTo>
                <a:lnTo>
                  <a:pt x="44" y="1099"/>
                </a:lnTo>
                <a:lnTo>
                  <a:pt x="36" y="1109"/>
                </a:lnTo>
                <a:lnTo>
                  <a:pt x="36" y="1109"/>
                </a:lnTo>
                <a:lnTo>
                  <a:pt x="33" y="1113"/>
                </a:lnTo>
                <a:lnTo>
                  <a:pt x="29" y="1117"/>
                </a:lnTo>
                <a:lnTo>
                  <a:pt x="29" y="1117"/>
                </a:lnTo>
                <a:lnTo>
                  <a:pt x="27" y="1118"/>
                </a:lnTo>
                <a:lnTo>
                  <a:pt x="22" y="1118"/>
                </a:lnTo>
                <a:lnTo>
                  <a:pt x="15" y="1119"/>
                </a:lnTo>
                <a:lnTo>
                  <a:pt x="4" y="1124"/>
                </a:lnTo>
                <a:lnTo>
                  <a:pt x="4" y="1124"/>
                </a:lnTo>
                <a:lnTo>
                  <a:pt x="2" y="1125"/>
                </a:lnTo>
                <a:lnTo>
                  <a:pt x="0" y="1129"/>
                </a:lnTo>
                <a:lnTo>
                  <a:pt x="0" y="1132"/>
                </a:lnTo>
                <a:lnTo>
                  <a:pt x="0" y="1137"/>
                </a:lnTo>
                <a:lnTo>
                  <a:pt x="3" y="1147"/>
                </a:lnTo>
                <a:lnTo>
                  <a:pt x="8" y="1157"/>
                </a:lnTo>
                <a:lnTo>
                  <a:pt x="14" y="1168"/>
                </a:lnTo>
                <a:lnTo>
                  <a:pt x="20" y="1177"/>
                </a:lnTo>
                <a:lnTo>
                  <a:pt x="28" y="1190"/>
                </a:lnTo>
                <a:lnTo>
                  <a:pt x="28" y="1190"/>
                </a:lnTo>
                <a:lnTo>
                  <a:pt x="30" y="1194"/>
                </a:lnTo>
                <a:lnTo>
                  <a:pt x="34" y="1201"/>
                </a:lnTo>
                <a:lnTo>
                  <a:pt x="41" y="1218"/>
                </a:lnTo>
                <a:lnTo>
                  <a:pt x="49" y="1235"/>
                </a:lnTo>
                <a:lnTo>
                  <a:pt x="54" y="1243"/>
                </a:lnTo>
                <a:lnTo>
                  <a:pt x="60" y="1250"/>
                </a:lnTo>
                <a:lnTo>
                  <a:pt x="60" y="1250"/>
                </a:lnTo>
                <a:lnTo>
                  <a:pt x="62" y="1252"/>
                </a:lnTo>
                <a:lnTo>
                  <a:pt x="67" y="1253"/>
                </a:lnTo>
                <a:lnTo>
                  <a:pt x="76" y="1256"/>
                </a:lnTo>
                <a:lnTo>
                  <a:pt x="86" y="1257"/>
                </a:lnTo>
                <a:lnTo>
                  <a:pt x="97" y="1257"/>
                </a:lnTo>
                <a:lnTo>
                  <a:pt x="116" y="1253"/>
                </a:lnTo>
                <a:lnTo>
                  <a:pt x="124" y="1251"/>
                </a:lnTo>
                <a:lnTo>
                  <a:pt x="124" y="1251"/>
                </a:lnTo>
                <a:lnTo>
                  <a:pt x="125" y="1248"/>
                </a:lnTo>
                <a:lnTo>
                  <a:pt x="124" y="1246"/>
                </a:lnTo>
                <a:lnTo>
                  <a:pt x="122" y="1239"/>
                </a:lnTo>
                <a:lnTo>
                  <a:pt x="118" y="1228"/>
                </a:lnTo>
                <a:lnTo>
                  <a:pt x="113" y="1219"/>
                </a:lnTo>
                <a:lnTo>
                  <a:pt x="113" y="1219"/>
                </a:lnTo>
                <a:lnTo>
                  <a:pt x="111" y="1213"/>
                </a:lnTo>
                <a:lnTo>
                  <a:pt x="109" y="1206"/>
                </a:lnTo>
                <a:lnTo>
                  <a:pt x="108" y="1189"/>
                </a:lnTo>
                <a:lnTo>
                  <a:pt x="106" y="1168"/>
                </a:lnTo>
                <a:lnTo>
                  <a:pt x="106" y="1168"/>
                </a:lnTo>
                <a:lnTo>
                  <a:pt x="109" y="1164"/>
                </a:lnTo>
                <a:lnTo>
                  <a:pt x="115" y="1155"/>
                </a:lnTo>
                <a:lnTo>
                  <a:pt x="115" y="1155"/>
                </a:lnTo>
                <a:lnTo>
                  <a:pt x="116" y="1151"/>
                </a:lnTo>
                <a:lnTo>
                  <a:pt x="117" y="1147"/>
                </a:lnTo>
                <a:lnTo>
                  <a:pt x="118" y="1137"/>
                </a:lnTo>
                <a:lnTo>
                  <a:pt x="119" y="1129"/>
                </a:lnTo>
                <a:lnTo>
                  <a:pt x="119" y="1124"/>
                </a:lnTo>
                <a:lnTo>
                  <a:pt x="119" y="1124"/>
                </a:lnTo>
                <a:lnTo>
                  <a:pt x="127" y="1112"/>
                </a:lnTo>
                <a:lnTo>
                  <a:pt x="144" y="1087"/>
                </a:lnTo>
                <a:lnTo>
                  <a:pt x="166" y="1060"/>
                </a:lnTo>
                <a:lnTo>
                  <a:pt x="176" y="1048"/>
                </a:lnTo>
                <a:lnTo>
                  <a:pt x="185" y="1039"/>
                </a:lnTo>
                <a:lnTo>
                  <a:pt x="185" y="1039"/>
                </a:lnTo>
                <a:lnTo>
                  <a:pt x="225" y="1004"/>
                </a:lnTo>
                <a:lnTo>
                  <a:pt x="244" y="986"/>
                </a:lnTo>
                <a:lnTo>
                  <a:pt x="251" y="979"/>
                </a:lnTo>
                <a:lnTo>
                  <a:pt x="256" y="972"/>
                </a:lnTo>
                <a:lnTo>
                  <a:pt x="256" y="972"/>
                </a:lnTo>
                <a:lnTo>
                  <a:pt x="259" y="964"/>
                </a:lnTo>
                <a:lnTo>
                  <a:pt x="262" y="953"/>
                </a:lnTo>
                <a:lnTo>
                  <a:pt x="268" y="926"/>
                </a:lnTo>
                <a:lnTo>
                  <a:pt x="272" y="900"/>
                </a:lnTo>
                <a:lnTo>
                  <a:pt x="275" y="892"/>
                </a:lnTo>
                <a:lnTo>
                  <a:pt x="276" y="887"/>
                </a:lnTo>
                <a:lnTo>
                  <a:pt x="276" y="887"/>
                </a:lnTo>
                <a:lnTo>
                  <a:pt x="277" y="887"/>
                </a:lnTo>
                <a:lnTo>
                  <a:pt x="277" y="889"/>
                </a:lnTo>
                <a:lnTo>
                  <a:pt x="279" y="899"/>
                </a:lnTo>
                <a:lnTo>
                  <a:pt x="281" y="933"/>
                </a:lnTo>
                <a:lnTo>
                  <a:pt x="283" y="985"/>
                </a:lnTo>
                <a:lnTo>
                  <a:pt x="283" y="985"/>
                </a:lnTo>
                <a:lnTo>
                  <a:pt x="282" y="995"/>
                </a:lnTo>
                <a:lnTo>
                  <a:pt x="279" y="1007"/>
                </a:lnTo>
                <a:lnTo>
                  <a:pt x="279" y="1007"/>
                </a:lnTo>
                <a:lnTo>
                  <a:pt x="274" y="1042"/>
                </a:lnTo>
                <a:lnTo>
                  <a:pt x="269" y="1067"/>
                </a:lnTo>
                <a:lnTo>
                  <a:pt x="268" y="1081"/>
                </a:lnTo>
                <a:lnTo>
                  <a:pt x="268" y="1081"/>
                </a:lnTo>
                <a:lnTo>
                  <a:pt x="269" y="1152"/>
                </a:lnTo>
                <a:lnTo>
                  <a:pt x="269" y="1152"/>
                </a:lnTo>
                <a:lnTo>
                  <a:pt x="268" y="1163"/>
                </a:lnTo>
                <a:lnTo>
                  <a:pt x="264" y="1176"/>
                </a:lnTo>
                <a:lnTo>
                  <a:pt x="262" y="1188"/>
                </a:lnTo>
                <a:lnTo>
                  <a:pt x="259" y="1196"/>
                </a:lnTo>
                <a:lnTo>
                  <a:pt x="259" y="1196"/>
                </a:lnTo>
                <a:lnTo>
                  <a:pt x="259" y="1205"/>
                </a:lnTo>
                <a:lnTo>
                  <a:pt x="259" y="1207"/>
                </a:lnTo>
                <a:lnTo>
                  <a:pt x="259" y="1207"/>
                </a:lnTo>
                <a:lnTo>
                  <a:pt x="260" y="1209"/>
                </a:lnTo>
                <a:lnTo>
                  <a:pt x="260" y="1214"/>
                </a:lnTo>
                <a:lnTo>
                  <a:pt x="260" y="1214"/>
                </a:lnTo>
                <a:lnTo>
                  <a:pt x="259" y="1222"/>
                </a:lnTo>
                <a:lnTo>
                  <a:pt x="257" y="1227"/>
                </a:lnTo>
                <a:lnTo>
                  <a:pt x="257" y="1231"/>
                </a:lnTo>
                <a:lnTo>
                  <a:pt x="257" y="1231"/>
                </a:lnTo>
                <a:lnTo>
                  <a:pt x="258" y="1232"/>
                </a:lnTo>
                <a:lnTo>
                  <a:pt x="260" y="1233"/>
                </a:lnTo>
                <a:lnTo>
                  <a:pt x="270" y="1237"/>
                </a:lnTo>
                <a:lnTo>
                  <a:pt x="285" y="1241"/>
                </a:lnTo>
                <a:lnTo>
                  <a:pt x="285" y="1241"/>
                </a:lnTo>
                <a:lnTo>
                  <a:pt x="296" y="1244"/>
                </a:lnTo>
                <a:lnTo>
                  <a:pt x="316" y="1247"/>
                </a:lnTo>
                <a:lnTo>
                  <a:pt x="339" y="1248"/>
                </a:lnTo>
                <a:lnTo>
                  <a:pt x="355" y="1250"/>
                </a:lnTo>
                <a:lnTo>
                  <a:pt x="355" y="1250"/>
                </a:lnTo>
                <a:lnTo>
                  <a:pt x="383" y="1246"/>
                </a:lnTo>
                <a:lnTo>
                  <a:pt x="407" y="1244"/>
                </a:lnTo>
                <a:lnTo>
                  <a:pt x="407" y="1244"/>
                </a:lnTo>
                <a:lnTo>
                  <a:pt x="415" y="1243"/>
                </a:lnTo>
                <a:lnTo>
                  <a:pt x="417" y="1241"/>
                </a:lnTo>
                <a:lnTo>
                  <a:pt x="418" y="1240"/>
                </a:lnTo>
                <a:lnTo>
                  <a:pt x="419" y="1237"/>
                </a:lnTo>
                <a:lnTo>
                  <a:pt x="418" y="1234"/>
                </a:lnTo>
                <a:lnTo>
                  <a:pt x="417" y="1226"/>
                </a:lnTo>
                <a:lnTo>
                  <a:pt x="417" y="1226"/>
                </a:lnTo>
                <a:lnTo>
                  <a:pt x="415" y="1221"/>
                </a:lnTo>
                <a:lnTo>
                  <a:pt x="410" y="1218"/>
                </a:lnTo>
                <a:lnTo>
                  <a:pt x="405" y="1215"/>
                </a:lnTo>
                <a:lnTo>
                  <a:pt x="399" y="1214"/>
                </a:lnTo>
                <a:lnTo>
                  <a:pt x="387" y="1211"/>
                </a:lnTo>
                <a:lnTo>
                  <a:pt x="381" y="1209"/>
                </a:lnTo>
                <a:lnTo>
                  <a:pt x="375" y="1207"/>
                </a:lnTo>
                <a:lnTo>
                  <a:pt x="375" y="1207"/>
                </a:lnTo>
                <a:lnTo>
                  <a:pt x="365" y="1200"/>
                </a:lnTo>
                <a:lnTo>
                  <a:pt x="355" y="1190"/>
                </a:lnTo>
                <a:lnTo>
                  <a:pt x="355" y="1190"/>
                </a:lnTo>
                <a:lnTo>
                  <a:pt x="349" y="1184"/>
                </a:lnTo>
                <a:lnTo>
                  <a:pt x="349" y="1184"/>
                </a:lnTo>
                <a:lnTo>
                  <a:pt x="351" y="1184"/>
                </a:lnTo>
                <a:lnTo>
                  <a:pt x="348" y="1180"/>
                </a:lnTo>
                <a:lnTo>
                  <a:pt x="348" y="1180"/>
                </a:lnTo>
                <a:lnTo>
                  <a:pt x="345" y="1175"/>
                </a:lnTo>
                <a:lnTo>
                  <a:pt x="345" y="1174"/>
                </a:lnTo>
                <a:lnTo>
                  <a:pt x="346" y="1171"/>
                </a:lnTo>
                <a:lnTo>
                  <a:pt x="346" y="1171"/>
                </a:lnTo>
                <a:lnTo>
                  <a:pt x="346" y="1167"/>
                </a:lnTo>
                <a:lnTo>
                  <a:pt x="347" y="1162"/>
                </a:lnTo>
                <a:lnTo>
                  <a:pt x="353" y="1145"/>
                </a:lnTo>
                <a:lnTo>
                  <a:pt x="353" y="1145"/>
                </a:lnTo>
                <a:lnTo>
                  <a:pt x="355" y="1135"/>
                </a:lnTo>
                <a:lnTo>
                  <a:pt x="358" y="1120"/>
                </a:lnTo>
                <a:lnTo>
                  <a:pt x="364" y="1083"/>
                </a:lnTo>
                <a:lnTo>
                  <a:pt x="368" y="1045"/>
                </a:lnTo>
                <a:lnTo>
                  <a:pt x="371" y="1029"/>
                </a:lnTo>
                <a:lnTo>
                  <a:pt x="373" y="1020"/>
                </a:lnTo>
                <a:lnTo>
                  <a:pt x="373" y="1020"/>
                </a:lnTo>
                <a:lnTo>
                  <a:pt x="377" y="1009"/>
                </a:lnTo>
                <a:lnTo>
                  <a:pt x="378" y="1001"/>
                </a:lnTo>
                <a:lnTo>
                  <a:pt x="379" y="991"/>
                </a:lnTo>
                <a:lnTo>
                  <a:pt x="379" y="991"/>
                </a:lnTo>
                <a:lnTo>
                  <a:pt x="385" y="966"/>
                </a:lnTo>
                <a:lnTo>
                  <a:pt x="391" y="946"/>
                </a:lnTo>
                <a:lnTo>
                  <a:pt x="394" y="925"/>
                </a:lnTo>
                <a:lnTo>
                  <a:pt x="394" y="925"/>
                </a:lnTo>
                <a:lnTo>
                  <a:pt x="396" y="909"/>
                </a:lnTo>
                <a:lnTo>
                  <a:pt x="394" y="886"/>
                </a:lnTo>
                <a:lnTo>
                  <a:pt x="389" y="825"/>
                </a:lnTo>
                <a:lnTo>
                  <a:pt x="378" y="734"/>
                </a:lnTo>
                <a:lnTo>
                  <a:pt x="378" y="734"/>
                </a:lnTo>
                <a:lnTo>
                  <a:pt x="375" y="721"/>
                </a:lnTo>
                <a:lnTo>
                  <a:pt x="372" y="710"/>
                </a:lnTo>
                <a:lnTo>
                  <a:pt x="370" y="700"/>
                </a:lnTo>
                <a:lnTo>
                  <a:pt x="368" y="690"/>
                </a:lnTo>
                <a:lnTo>
                  <a:pt x="368" y="690"/>
                </a:lnTo>
                <a:lnTo>
                  <a:pt x="367" y="681"/>
                </a:lnTo>
                <a:lnTo>
                  <a:pt x="366" y="671"/>
                </a:lnTo>
                <a:lnTo>
                  <a:pt x="365" y="660"/>
                </a:lnTo>
                <a:lnTo>
                  <a:pt x="365" y="650"/>
                </a:lnTo>
                <a:lnTo>
                  <a:pt x="365" y="650"/>
                </a:lnTo>
                <a:lnTo>
                  <a:pt x="372" y="572"/>
                </a:lnTo>
                <a:lnTo>
                  <a:pt x="372" y="572"/>
                </a:lnTo>
                <a:lnTo>
                  <a:pt x="374" y="570"/>
                </a:lnTo>
                <a:lnTo>
                  <a:pt x="381" y="563"/>
                </a:lnTo>
                <a:lnTo>
                  <a:pt x="381" y="563"/>
                </a:lnTo>
                <a:lnTo>
                  <a:pt x="397" y="548"/>
                </a:lnTo>
                <a:lnTo>
                  <a:pt x="406" y="537"/>
                </a:lnTo>
                <a:lnTo>
                  <a:pt x="406" y="537"/>
                </a:lnTo>
                <a:lnTo>
                  <a:pt x="409" y="538"/>
                </a:lnTo>
                <a:lnTo>
                  <a:pt x="411" y="541"/>
                </a:lnTo>
                <a:lnTo>
                  <a:pt x="413" y="542"/>
                </a:lnTo>
                <a:lnTo>
                  <a:pt x="413" y="542"/>
                </a:lnTo>
                <a:lnTo>
                  <a:pt x="419" y="544"/>
                </a:lnTo>
                <a:lnTo>
                  <a:pt x="423" y="543"/>
                </a:lnTo>
                <a:lnTo>
                  <a:pt x="429" y="542"/>
                </a:lnTo>
                <a:lnTo>
                  <a:pt x="429" y="542"/>
                </a:lnTo>
                <a:lnTo>
                  <a:pt x="435" y="538"/>
                </a:lnTo>
                <a:lnTo>
                  <a:pt x="438" y="534"/>
                </a:lnTo>
                <a:lnTo>
                  <a:pt x="439" y="529"/>
                </a:lnTo>
                <a:lnTo>
                  <a:pt x="441" y="523"/>
                </a:lnTo>
                <a:lnTo>
                  <a:pt x="441" y="523"/>
                </a:lnTo>
                <a:lnTo>
                  <a:pt x="441" y="516"/>
                </a:lnTo>
                <a:lnTo>
                  <a:pt x="441" y="509"/>
                </a:lnTo>
                <a:lnTo>
                  <a:pt x="438" y="503"/>
                </a:lnTo>
                <a:lnTo>
                  <a:pt x="437" y="500"/>
                </a:lnTo>
                <a:lnTo>
                  <a:pt x="436" y="500"/>
                </a:lnTo>
                <a:lnTo>
                  <a:pt x="436" y="500"/>
                </a:lnTo>
                <a:lnTo>
                  <a:pt x="432" y="500"/>
                </a:lnTo>
                <a:lnTo>
                  <a:pt x="431" y="503"/>
                </a:lnTo>
                <a:lnTo>
                  <a:pt x="430" y="510"/>
                </a:lnTo>
                <a:lnTo>
                  <a:pt x="430" y="510"/>
                </a:lnTo>
                <a:lnTo>
                  <a:pt x="429" y="516"/>
                </a:lnTo>
                <a:lnTo>
                  <a:pt x="426" y="523"/>
                </a:lnTo>
                <a:lnTo>
                  <a:pt x="423" y="529"/>
                </a:lnTo>
                <a:lnTo>
                  <a:pt x="421" y="531"/>
                </a:lnTo>
                <a:lnTo>
                  <a:pt x="419" y="531"/>
                </a:lnTo>
                <a:lnTo>
                  <a:pt x="419" y="531"/>
                </a:lnTo>
                <a:lnTo>
                  <a:pt x="417" y="531"/>
                </a:lnTo>
                <a:lnTo>
                  <a:pt x="416" y="530"/>
                </a:lnTo>
                <a:lnTo>
                  <a:pt x="412" y="527"/>
                </a:lnTo>
                <a:lnTo>
                  <a:pt x="411" y="523"/>
                </a:lnTo>
                <a:lnTo>
                  <a:pt x="411" y="521"/>
                </a:lnTo>
                <a:lnTo>
                  <a:pt x="411" y="521"/>
                </a:lnTo>
                <a:lnTo>
                  <a:pt x="416" y="513"/>
                </a:lnTo>
                <a:lnTo>
                  <a:pt x="421" y="504"/>
                </a:lnTo>
                <a:lnTo>
                  <a:pt x="421" y="504"/>
                </a:lnTo>
                <a:lnTo>
                  <a:pt x="428" y="493"/>
                </a:lnTo>
                <a:lnTo>
                  <a:pt x="434" y="485"/>
                </a:lnTo>
                <a:lnTo>
                  <a:pt x="434" y="485"/>
                </a:lnTo>
                <a:lnTo>
                  <a:pt x="439" y="478"/>
                </a:lnTo>
                <a:lnTo>
                  <a:pt x="443" y="472"/>
                </a:lnTo>
                <a:lnTo>
                  <a:pt x="444" y="465"/>
                </a:lnTo>
                <a:lnTo>
                  <a:pt x="444" y="465"/>
                </a:lnTo>
                <a:lnTo>
                  <a:pt x="444" y="459"/>
                </a:lnTo>
                <a:lnTo>
                  <a:pt x="443" y="455"/>
                </a:lnTo>
                <a:lnTo>
                  <a:pt x="441" y="453"/>
                </a:lnTo>
                <a:lnTo>
                  <a:pt x="439" y="448"/>
                </a:lnTo>
                <a:lnTo>
                  <a:pt x="439" y="448"/>
                </a:lnTo>
                <a:lnTo>
                  <a:pt x="438" y="439"/>
                </a:lnTo>
                <a:lnTo>
                  <a:pt x="439" y="429"/>
                </a:lnTo>
                <a:lnTo>
                  <a:pt x="439" y="429"/>
                </a:lnTo>
                <a:lnTo>
                  <a:pt x="439" y="426"/>
                </a:lnTo>
                <a:lnTo>
                  <a:pt x="439" y="423"/>
                </a:lnTo>
                <a:lnTo>
                  <a:pt x="436" y="420"/>
                </a:lnTo>
                <a:lnTo>
                  <a:pt x="436" y="420"/>
                </a:lnTo>
                <a:lnTo>
                  <a:pt x="434" y="419"/>
                </a:lnTo>
                <a:lnTo>
                  <a:pt x="431" y="420"/>
                </a:lnTo>
                <a:lnTo>
                  <a:pt x="424" y="423"/>
                </a:lnTo>
                <a:lnTo>
                  <a:pt x="457" y="294"/>
                </a:lnTo>
                <a:lnTo>
                  <a:pt x="457" y="294"/>
                </a:lnTo>
                <a:lnTo>
                  <a:pt x="479" y="301"/>
                </a:lnTo>
                <a:lnTo>
                  <a:pt x="493" y="308"/>
                </a:lnTo>
                <a:lnTo>
                  <a:pt x="506" y="315"/>
                </a:lnTo>
                <a:lnTo>
                  <a:pt x="506" y="315"/>
                </a:lnTo>
                <a:lnTo>
                  <a:pt x="515" y="313"/>
                </a:lnTo>
                <a:lnTo>
                  <a:pt x="539" y="310"/>
                </a:lnTo>
                <a:lnTo>
                  <a:pt x="571" y="307"/>
                </a:lnTo>
                <a:lnTo>
                  <a:pt x="588" y="307"/>
                </a:lnTo>
                <a:lnTo>
                  <a:pt x="604" y="307"/>
                </a:lnTo>
                <a:lnTo>
                  <a:pt x="604" y="307"/>
                </a:lnTo>
                <a:lnTo>
                  <a:pt x="640" y="312"/>
                </a:lnTo>
                <a:lnTo>
                  <a:pt x="675" y="317"/>
                </a:lnTo>
                <a:lnTo>
                  <a:pt x="712" y="324"/>
                </a:lnTo>
                <a:lnTo>
                  <a:pt x="712" y="324"/>
                </a:lnTo>
                <a:lnTo>
                  <a:pt x="720" y="317"/>
                </a:lnTo>
                <a:lnTo>
                  <a:pt x="729" y="307"/>
                </a:lnTo>
                <a:lnTo>
                  <a:pt x="736" y="295"/>
                </a:lnTo>
                <a:lnTo>
                  <a:pt x="736" y="295"/>
                </a:lnTo>
                <a:lnTo>
                  <a:pt x="741" y="288"/>
                </a:lnTo>
                <a:lnTo>
                  <a:pt x="745" y="282"/>
                </a:lnTo>
                <a:lnTo>
                  <a:pt x="756" y="273"/>
                </a:lnTo>
                <a:lnTo>
                  <a:pt x="764" y="267"/>
                </a:lnTo>
                <a:lnTo>
                  <a:pt x="768" y="263"/>
                </a:lnTo>
                <a:lnTo>
                  <a:pt x="768" y="263"/>
                </a:lnTo>
                <a:lnTo>
                  <a:pt x="762" y="250"/>
                </a:lnTo>
                <a:lnTo>
                  <a:pt x="747" y="224"/>
                </a:lnTo>
                <a:lnTo>
                  <a:pt x="728" y="195"/>
                </a:lnTo>
                <a:lnTo>
                  <a:pt x="719" y="183"/>
                </a:lnTo>
                <a:lnTo>
                  <a:pt x="711" y="174"/>
                </a:lnTo>
                <a:lnTo>
                  <a:pt x="711" y="174"/>
                </a:lnTo>
                <a:lnTo>
                  <a:pt x="665" y="134"/>
                </a:lnTo>
                <a:lnTo>
                  <a:pt x="640" y="114"/>
                </a:lnTo>
                <a:lnTo>
                  <a:pt x="627" y="103"/>
                </a:lnTo>
                <a:lnTo>
                  <a:pt x="627" y="103"/>
                </a:lnTo>
                <a:lnTo>
                  <a:pt x="620" y="100"/>
                </a:lnTo>
                <a:lnTo>
                  <a:pt x="614" y="93"/>
                </a:lnTo>
                <a:lnTo>
                  <a:pt x="607" y="87"/>
                </a:lnTo>
                <a:lnTo>
                  <a:pt x="600" y="81"/>
                </a:lnTo>
                <a:lnTo>
                  <a:pt x="600" y="81"/>
                </a:lnTo>
                <a:lnTo>
                  <a:pt x="594" y="78"/>
                </a:lnTo>
                <a:lnTo>
                  <a:pt x="582" y="75"/>
                </a:lnTo>
                <a:lnTo>
                  <a:pt x="552" y="68"/>
                </a:lnTo>
                <a:lnTo>
                  <a:pt x="509" y="59"/>
                </a:lnTo>
                <a:lnTo>
                  <a:pt x="519" y="0"/>
                </a:lnTo>
                <a:lnTo>
                  <a:pt x="519" y="0"/>
                </a:lnTo>
                <a:lnTo>
                  <a:pt x="517" y="3"/>
                </a:lnTo>
                <a:lnTo>
                  <a:pt x="514" y="7"/>
                </a:lnTo>
                <a:lnTo>
                  <a:pt x="506" y="25"/>
                </a:lnTo>
                <a:lnTo>
                  <a:pt x="495" y="52"/>
                </a:lnTo>
                <a:lnTo>
                  <a:pt x="470" y="49"/>
                </a:lnTo>
                <a:lnTo>
                  <a:pt x="470" y="49"/>
                </a:lnTo>
                <a:lnTo>
                  <a:pt x="389" y="39"/>
                </a:lnTo>
                <a:lnTo>
                  <a:pt x="389" y="39"/>
                </a:lnTo>
                <a:lnTo>
                  <a:pt x="379" y="39"/>
                </a:lnTo>
                <a:lnTo>
                  <a:pt x="356" y="43"/>
                </a:lnTo>
                <a:lnTo>
                  <a:pt x="342" y="46"/>
                </a:lnTo>
                <a:lnTo>
                  <a:pt x="327" y="51"/>
                </a:lnTo>
                <a:lnTo>
                  <a:pt x="313" y="57"/>
                </a:lnTo>
                <a:lnTo>
                  <a:pt x="298" y="65"/>
                </a:lnTo>
                <a:lnTo>
                  <a:pt x="160" y="161"/>
                </a:lnTo>
                <a:lnTo>
                  <a:pt x="160" y="161"/>
                </a:lnTo>
                <a:lnTo>
                  <a:pt x="196" y="180"/>
                </a:lnTo>
                <a:lnTo>
                  <a:pt x="196" y="180"/>
                </a:lnTo>
                <a:lnTo>
                  <a:pt x="208" y="187"/>
                </a:lnTo>
                <a:lnTo>
                  <a:pt x="221" y="197"/>
                </a:lnTo>
                <a:lnTo>
                  <a:pt x="237" y="208"/>
                </a:lnTo>
                <a:lnTo>
                  <a:pt x="237" y="208"/>
                </a:lnTo>
                <a:close/>
                <a:moveTo>
                  <a:pt x="416" y="426"/>
                </a:moveTo>
                <a:lnTo>
                  <a:pt x="416" y="426"/>
                </a:lnTo>
                <a:lnTo>
                  <a:pt x="417" y="422"/>
                </a:lnTo>
                <a:lnTo>
                  <a:pt x="417" y="422"/>
                </a:lnTo>
                <a:lnTo>
                  <a:pt x="416" y="421"/>
                </a:lnTo>
                <a:lnTo>
                  <a:pt x="415" y="420"/>
                </a:lnTo>
                <a:lnTo>
                  <a:pt x="410" y="420"/>
                </a:lnTo>
                <a:lnTo>
                  <a:pt x="410" y="420"/>
                </a:lnTo>
                <a:lnTo>
                  <a:pt x="409" y="420"/>
                </a:lnTo>
                <a:lnTo>
                  <a:pt x="407" y="422"/>
                </a:lnTo>
                <a:lnTo>
                  <a:pt x="406" y="428"/>
                </a:lnTo>
                <a:lnTo>
                  <a:pt x="406" y="428"/>
                </a:lnTo>
                <a:lnTo>
                  <a:pt x="405" y="432"/>
                </a:lnTo>
                <a:lnTo>
                  <a:pt x="404" y="435"/>
                </a:lnTo>
                <a:lnTo>
                  <a:pt x="399" y="444"/>
                </a:lnTo>
                <a:lnTo>
                  <a:pt x="399" y="444"/>
                </a:lnTo>
                <a:lnTo>
                  <a:pt x="396" y="449"/>
                </a:lnTo>
                <a:lnTo>
                  <a:pt x="393" y="453"/>
                </a:lnTo>
                <a:lnTo>
                  <a:pt x="393" y="453"/>
                </a:lnTo>
                <a:lnTo>
                  <a:pt x="391" y="461"/>
                </a:lnTo>
                <a:lnTo>
                  <a:pt x="390" y="466"/>
                </a:lnTo>
                <a:lnTo>
                  <a:pt x="390" y="468"/>
                </a:lnTo>
                <a:lnTo>
                  <a:pt x="390" y="468"/>
                </a:lnTo>
                <a:lnTo>
                  <a:pt x="389" y="472"/>
                </a:lnTo>
                <a:lnTo>
                  <a:pt x="385" y="479"/>
                </a:lnTo>
                <a:lnTo>
                  <a:pt x="379" y="489"/>
                </a:lnTo>
                <a:lnTo>
                  <a:pt x="374" y="478"/>
                </a:lnTo>
                <a:lnTo>
                  <a:pt x="374" y="478"/>
                </a:lnTo>
                <a:lnTo>
                  <a:pt x="374" y="464"/>
                </a:lnTo>
                <a:lnTo>
                  <a:pt x="375" y="452"/>
                </a:lnTo>
                <a:lnTo>
                  <a:pt x="375" y="445"/>
                </a:lnTo>
                <a:lnTo>
                  <a:pt x="375" y="445"/>
                </a:lnTo>
                <a:lnTo>
                  <a:pt x="377" y="440"/>
                </a:lnTo>
                <a:lnTo>
                  <a:pt x="377" y="434"/>
                </a:lnTo>
                <a:lnTo>
                  <a:pt x="374" y="425"/>
                </a:lnTo>
                <a:lnTo>
                  <a:pt x="374" y="425"/>
                </a:lnTo>
                <a:lnTo>
                  <a:pt x="372" y="409"/>
                </a:lnTo>
                <a:lnTo>
                  <a:pt x="368" y="396"/>
                </a:lnTo>
                <a:lnTo>
                  <a:pt x="368" y="396"/>
                </a:lnTo>
                <a:lnTo>
                  <a:pt x="366" y="385"/>
                </a:lnTo>
                <a:lnTo>
                  <a:pt x="364" y="374"/>
                </a:lnTo>
                <a:lnTo>
                  <a:pt x="364" y="374"/>
                </a:lnTo>
                <a:lnTo>
                  <a:pt x="361" y="370"/>
                </a:lnTo>
                <a:lnTo>
                  <a:pt x="356" y="364"/>
                </a:lnTo>
                <a:lnTo>
                  <a:pt x="352" y="358"/>
                </a:lnTo>
                <a:lnTo>
                  <a:pt x="348" y="351"/>
                </a:lnTo>
                <a:lnTo>
                  <a:pt x="348" y="351"/>
                </a:lnTo>
                <a:lnTo>
                  <a:pt x="347" y="345"/>
                </a:lnTo>
                <a:lnTo>
                  <a:pt x="347" y="339"/>
                </a:lnTo>
                <a:lnTo>
                  <a:pt x="349" y="331"/>
                </a:lnTo>
                <a:lnTo>
                  <a:pt x="353" y="321"/>
                </a:lnTo>
                <a:lnTo>
                  <a:pt x="353" y="321"/>
                </a:lnTo>
                <a:lnTo>
                  <a:pt x="359" y="307"/>
                </a:lnTo>
                <a:lnTo>
                  <a:pt x="364" y="289"/>
                </a:lnTo>
                <a:lnTo>
                  <a:pt x="370" y="268"/>
                </a:lnTo>
                <a:lnTo>
                  <a:pt x="370" y="268"/>
                </a:lnTo>
                <a:lnTo>
                  <a:pt x="383" y="272"/>
                </a:lnTo>
                <a:lnTo>
                  <a:pt x="430" y="285"/>
                </a:lnTo>
                <a:lnTo>
                  <a:pt x="430" y="285"/>
                </a:lnTo>
                <a:lnTo>
                  <a:pt x="449" y="291"/>
                </a:lnTo>
                <a:lnTo>
                  <a:pt x="449" y="291"/>
                </a:lnTo>
                <a:lnTo>
                  <a:pt x="416" y="426"/>
                </a:lnTo>
                <a:lnTo>
                  <a:pt x="416" y="4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2">
            <a:extLst>
              <a:ext uri="{FF2B5EF4-FFF2-40B4-BE49-F238E27FC236}">
                <a16:creationId xmlns:a16="http://schemas.microsoft.com/office/drawing/2014/main" id="{9EC86B0D-6AF9-4C02-8040-242F090AA9D9}"/>
              </a:ext>
            </a:extLst>
          </p:cNvPr>
          <p:cNvSpPr>
            <a:spLocks noEditPoints="1"/>
          </p:cNvSpPr>
          <p:nvPr/>
        </p:nvSpPr>
        <p:spPr bwMode="auto">
          <a:xfrm>
            <a:off x="2501417" y="4680829"/>
            <a:ext cx="879025" cy="1671644"/>
          </a:xfrm>
          <a:custGeom>
            <a:avLst/>
            <a:gdLst>
              <a:gd name="T0" fmla="*/ 223 w 763"/>
              <a:gd name="T1" fmla="*/ 565 h 1451"/>
              <a:gd name="T2" fmla="*/ 240 w 763"/>
              <a:gd name="T3" fmla="*/ 606 h 1451"/>
              <a:gd name="T4" fmla="*/ 279 w 763"/>
              <a:gd name="T5" fmla="*/ 612 h 1451"/>
              <a:gd name="T6" fmla="*/ 314 w 763"/>
              <a:gd name="T7" fmla="*/ 580 h 1451"/>
              <a:gd name="T8" fmla="*/ 298 w 763"/>
              <a:gd name="T9" fmla="*/ 716 h 1451"/>
              <a:gd name="T10" fmla="*/ 277 w 763"/>
              <a:gd name="T11" fmla="*/ 885 h 1451"/>
              <a:gd name="T12" fmla="*/ 321 w 763"/>
              <a:gd name="T13" fmla="*/ 984 h 1451"/>
              <a:gd name="T14" fmla="*/ 336 w 763"/>
              <a:gd name="T15" fmla="*/ 1271 h 1451"/>
              <a:gd name="T16" fmla="*/ 346 w 763"/>
              <a:gd name="T17" fmla="*/ 1319 h 1451"/>
              <a:gd name="T18" fmla="*/ 384 w 763"/>
              <a:gd name="T19" fmla="*/ 1333 h 1451"/>
              <a:gd name="T20" fmla="*/ 381 w 763"/>
              <a:gd name="T21" fmla="*/ 1393 h 1451"/>
              <a:gd name="T22" fmla="*/ 400 w 763"/>
              <a:gd name="T23" fmla="*/ 1429 h 1451"/>
              <a:gd name="T24" fmla="*/ 449 w 763"/>
              <a:gd name="T25" fmla="*/ 1451 h 1451"/>
              <a:gd name="T26" fmla="*/ 464 w 763"/>
              <a:gd name="T27" fmla="*/ 1423 h 1451"/>
              <a:gd name="T28" fmla="*/ 449 w 763"/>
              <a:gd name="T29" fmla="*/ 1380 h 1451"/>
              <a:gd name="T30" fmla="*/ 445 w 763"/>
              <a:gd name="T31" fmla="*/ 1361 h 1451"/>
              <a:gd name="T32" fmla="*/ 445 w 763"/>
              <a:gd name="T33" fmla="*/ 1182 h 1451"/>
              <a:gd name="T34" fmla="*/ 445 w 763"/>
              <a:gd name="T35" fmla="*/ 1006 h 1451"/>
              <a:gd name="T36" fmla="*/ 469 w 763"/>
              <a:gd name="T37" fmla="*/ 949 h 1451"/>
              <a:gd name="T38" fmla="*/ 502 w 763"/>
              <a:gd name="T39" fmla="*/ 1048 h 1451"/>
              <a:gd name="T40" fmla="*/ 531 w 763"/>
              <a:gd name="T41" fmla="*/ 1115 h 1451"/>
              <a:gd name="T42" fmla="*/ 565 w 763"/>
              <a:gd name="T43" fmla="*/ 1272 h 1451"/>
              <a:gd name="T44" fmla="*/ 578 w 763"/>
              <a:gd name="T45" fmla="*/ 1309 h 1451"/>
              <a:gd name="T46" fmla="*/ 583 w 763"/>
              <a:gd name="T47" fmla="*/ 1345 h 1451"/>
              <a:gd name="T48" fmla="*/ 578 w 763"/>
              <a:gd name="T49" fmla="*/ 1380 h 1451"/>
              <a:gd name="T50" fmla="*/ 579 w 763"/>
              <a:gd name="T51" fmla="*/ 1403 h 1451"/>
              <a:gd name="T52" fmla="*/ 628 w 763"/>
              <a:gd name="T53" fmla="*/ 1434 h 1451"/>
              <a:gd name="T54" fmla="*/ 648 w 763"/>
              <a:gd name="T55" fmla="*/ 1415 h 1451"/>
              <a:gd name="T56" fmla="*/ 634 w 763"/>
              <a:gd name="T57" fmla="*/ 1371 h 1451"/>
              <a:gd name="T58" fmla="*/ 630 w 763"/>
              <a:gd name="T59" fmla="*/ 1347 h 1451"/>
              <a:gd name="T60" fmla="*/ 630 w 763"/>
              <a:gd name="T61" fmla="*/ 1328 h 1451"/>
              <a:gd name="T62" fmla="*/ 650 w 763"/>
              <a:gd name="T63" fmla="*/ 1316 h 1451"/>
              <a:gd name="T64" fmla="*/ 653 w 763"/>
              <a:gd name="T65" fmla="*/ 1173 h 1451"/>
              <a:gd name="T66" fmla="*/ 652 w 763"/>
              <a:gd name="T67" fmla="*/ 1072 h 1451"/>
              <a:gd name="T68" fmla="*/ 723 w 763"/>
              <a:gd name="T69" fmla="*/ 903 h 1451"/>
              <a:gd name="T70" fmla="*/ 763 w 763"/>
              <a:gd name="T71" fmla="*/ 895 h 1451"/>
              <a:gd name="T72" fmla="*/ 760 w 763"/>
              <a:gd name="T73" fmla="*/ 757 h 1451"/>
              <a:gd name="T74" fmla="*/ 757 w 763"/>
              <a:gd name="T75" fmla="*/ 702 h 1451"/>
              <a:gd name="T76" fmla="*/ 687 w 763"/>
              <a:gd name="T77" fmla="*/ 584 h 1451"/>
              <a:gd name="T78" fmla="*/ 649 w 763"/>
              <a:gd name="T79" fmla="*/ 451 h 1451"/>
              <a:gd name="T80" fmla="*/ 611 w 763"/>
              <a:gd name="T81" fmla="*/ 370 h 1451"/>
              <a:gd name="T82" fmla="*/ 545 w 763"/>
              <a:gd name="T83" fmla="*/ 347 h 1451"/>
              <a:gd name="T84" fmla="*/ 535 w 763"/>
              <a:gd name="T85" fmla="*/ 332 h 1451"/>
              <a:gd name="T86" fmla="*/ 559 w 763"/>
              <a:gd name="T87" fmla="*/ 319 h 1451"/>
              <a:gd name="T88" fmla="*/ 592 w 763"/>
              <a:gd name="T89" fmla="*/ 299 h 1451"/>
              <a:gd name="T90" fmla="*/ 635 w 763"/>
              <a:gd name="T91" fmla="*/ 204 h 1451"/>
              <a:gd name="T92" fmla="*/ 564 w 763"/>
              <a:gd name="T93" fmla="*/ 48 h 1451"/>
              <a:gd name="T94" fmla="*/ 450 w 763"/>
              <a:gd name="T95" fmla="*/ 41 h 1451"/>
              <a:gd name="T96" fmla="*/ 292 w 763"/>
              <a:gd name="T97" fmla="*/ 23 h 1451"/>
              <a:gd name="T98" fmla="*/ 112 w 763"/>
              <a:gd name="T99" fmla="*/ 83 h 1451"/>
              <a:gd name="T100" fmla="*/ 23 w 763"/>
              <a:gd name="T101" fmla="*/ 237 h 1451"/>
              <a:gd name="T102" fmla="*/ 0 w 763"/>
              <a:gd name="T103" fmla="*/ 351 h 1451"/>
              <a:gd name="T104" fmla="*/ 198 w 763"/>
              <a:gd name="T105" fmla="*/ 382 h 1451"/>
              <a:gd name="T106" fmla="*/ 697 w 763"/>
              <a:gd name="T107" fmla="*/ 645 h 1451"/>
              <a:gd name="T108" fmla="*/ 706 w 763"/>
              <a:gd name="T109" fmla="*/ 693 h 1451"/>
              <a:gd name="T110" fmla="*/ 692 w 763"/>
              <a:gd name="T111" fmla="*/ 693 h 1451"/>
              <a:gd name="T112" fmla="*/ 706 w 763"/>
              <a:gd name="T113" fmla="*/ 693 h 1451"/>
              <a:gd name="T114" fmla="*/ 659 w 763"/>
              <a:gd name="T115" fmla="*/ 697 h 1451"/>
              <a:gd name="T116" fmla="*/ 630 w 763"/>
              <a:gd name="T117" fmla="*/ 688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3" h="1451">
                <a:moveTo>
                  <a:pt x="279" y="413"/>
                </a:moveTo>
                <a:lnTo>
                  <a:pt x="279" y="413"/>
                </a:lnTo>
                <a:lnTo>
                  <a:pt x="223" y="555"/>
                </a:lnTo>
                <a:lnTo>
                  <a:pt x="223" y="555"/>
                </a:lnTo>
                <a:lnTo>
                  <a:pt x="223" y="559"/>
                </a:lnTo>
                <a:lnTo>
                  <a:pt x="223" y="565"/>
                </a:lnTo>
                <a:lnTo>
                  <a:pt x="225" y="578"/>
                </a:lnTo>
                <a:lnTo>
                  <a:pt x="230" y="592"/>
                </a:lnTo>
                <a:lnTo>
                  <a:pt x="233" y="598"/>
                </a:lnTo>
                <a:lnTo>
                  <a:pt x="237" y="603"/>
                </a:lnTo>
                <a:lnTo>
                  <a:pt x="237" y="603"/>
                </a:lnTo>
                <a:lnTo>
                  <a:pt x="240" y="606"/>
                </a:lnTo>
                <a:lnTo>
                  <a:pt x="245" y="609"/>
                </a:lnTo>
                <a:lnTo>
                  <a:pt x="250" y="610"/>
                </a:lnTo>
                <a:lnTo>
                  <a:pt x="256" y="611"/>
                </a:lnTo>
                <a:lnTo>
                  <a:pt x="268" y="612"/>
                </a:lnTo>
                <a:lnTo>
                  <a:pt x="279" y="612"/>
                </a:lnTo>
                <a:lnTo>
                  <a:pt x="279" y="612"/>
                </a:lnTo>
                <a:lnTo>
                  <a:pt x="283" y="612"/>
                </a:lnTo>
                <a:lnTo>
                  <a:pt x="285" y="611"/>
                </a:lnTo>
                <a:lnTo>
                  <a:pt x="291" y="606"/>
                </a:lnTo>
                <a:lnTo>
                  <a:pt x="298" y="600"/>
                </a:lnTo>
                <a:lnTo>
                  <a:pt x="304" y="593"/>
                </a:lnTo>
                <a:lnTo>
                  <a:pt x="314" y="580"/>
                </a:lnTo>
                <a:lnTo>
                  <a:pt x="317" y="574"/>
                </a:lnTo>
                <a:lnTo>
                  <a:pt x="317" y="574"/>
                </a:lnTo>
                <a:lnTo>
                  <a:pt x="310" y="636"/>
                </a:lnTo>
                <a:lnTo>
                  <a:pt x="303" y="684"/>
                </a:lnTo>
                <a:lnTo>
                  <a:pt x="298" y="716"/>
                </a:lnTo>
                <a:lnTo>
                  <a:pt x="298" y="716"/>
                </a:lnTo>
                <a:lnTo>
                  <a:pt x="281" y="808"/>
                </a:lnTo>
                <a:lnTo>
                  <a:pt x="272" y="859"/>
                </a:lnTo>
                <a:lnTo>
                  <a:pt x="270" y="875"/>
                </a:lnTo>
                <a:lnTo>
                  <a:pt x="270" y="882"/>
                </a:lnTo>
                <a:lnTo>
                  <a:pt x="270" y="882"/>
                </a:lnTo>
                <a:lnTo>
                  <a:pt x="277" y="885"/>
                </a:lnTo>
                <a:lnTo>
                  <a:pt x="290" y="888"/>
                </a:lnTo>
                <a:lnTo>
                  <a:pt x="308" y="892"/>
                </a:lnTo>
                <a:lnTo>
                  <a:pt x="308" y="892"/>
                </a:lnTo>
                <a:lnTo>
                  <a:pt x="315" y="935"/>
                </a:lnTo>
                <a:lnTo>
                  <a:pt x="320" y="969"/>
                </a:lnTo>
                <a:lnTo>
                  <a:pt x="321" y="984"/>
                </a:lnTo>
                <a:lnTo>
                  <a:pt x="322" y="996"/>
                </a:lnTo>
                <a:lnTo>
                  <a:pt x="322" y="996"/>
                </a:lnTo>
                <a:lnTo>
                  <a:pt x="324" y="1047"/>
                </a:lnTo>
                <a:lnTo>
                  <a:pt x="329" y="1136"/>
                </a:lnTo>
                <a:lnTo>
                  <a:pt x="335" y="1224"/>
                </a:lnTo>
                <a:lnTo>
                  <a:pt x="336" y="1271"/>
                </a:lnTo>
                <a:lnTo>
                  <a:pt x="336" y="1271"/>
                </a:lnTo>
                <a:lnTo>
                  <a:pt x="336" y="1284"/>
                </a:lnTo>
                <a:lnTo>
                  <a:pt x="338" y="1296"/>
                </a:lnTo>
                <a:lnTo>
                  <a:pt x="341" y="1308"/>
                </a:lnTo>
                <a:lnTo>
                  <a:pt x="346" y="1319"/>
                </a:lnTo>
                <a:lnTo>
                  <a:pt x="346" y="1319"/>
                </a:lnTo>
                <a:lnTo>
                  <a:pt x="349" y="1323"/>
                </a:lnTo>
                <a:lnTo>
                  <a:pt x="355" y="1327"/>
                </a:lnTo>
                <a:lnTo>
                  <a:pt x="361" y="1329"/>
                </a:lnTo>
                <a:lnTo>
                  <a:pt x="367" y="1330"/>
                </a:lnTo>
                <a:lnTo>
                  <a:pt x="379" y="1333"/>
                </a:lnTo>
                <a:lnTo>
                  <a:pt x="384" y="1333"/>
                </a:lnTo>
                <a:lnTo>
                  <a:pt x="384" y="1333"/>
                </a:lnTo>
                <a:lnTo>
                  <a:pt x="384" y="1352"/>
                </a:lnTo>
                <a:lnTo>
                  <a:pt x="384" y="1366"/>
                </a:lnTo>
                <a:lnTo>
                  <a:pt x="384" y="1376"/>
                </a:lnTo>
                <a:lnTo>
                  <a:pt x="384" y="1376"/>
                </a:lnTo>
                <a:lnTo>
                  <a:pt x="381" y="1393"/>
                </a:lnTo>
                <a:lnTo>
                  <a:pt x="379" y="1413"/>
                </a:lnTo>
                <a:lnTo>
                  <a:pt x="379" y="1413"/>
                </a:lnTo>
                <a:lnTo>
                  <a:pt x="379" y="1416"/>
                </a:lnTo>
                <a:lnTo>
                  <a:pt x="380" y="1417"/>
                </a:lnTo>
                <a:lnTo>
                  <a:pt x="385" y="1421"/>
                </a:lnTo>
                <a:lnTo>
                  <a:pt x="400" y="1429"/>
                </a:lnTo>
                <a:lnTo>
                  <a:pt x="418" y="1437"/>
                </a:lnTo>
                <a:lnTo>
                  <a:pt x="428" y="1442"/>
                </a:lnTo>
                <a:lnTo>
                  <a:pt x="436" y="1447"/>
                </a:lnTo>
                <a:lnTo>
                  <a:pt x="436" y="1447"/>
                </a:lnTo>
                <a:lnTo>
                  <a:pt x="443" y="1450"/>
                </a:lnTo>
                <a:lnTo>
                  <a:pt x="449" y="1451"/>
                </a:lnTo>
                <a:lnTo>
                  <a:pt x="454" y="1450"/>
                </a:lnTo>
                <a:lnTo>
                  <a:pt x="457" y="1447"/>
                </a:lnTo>
                <a:lnTo>
                  <a:pt x="460" y="1442"/>
                </a:lnTo>
                <a:lnTo>
                  <a:pt x="462" y="1436"/>
                </a:lnTo>
                <a:lnTo>
                  <a:pt x="463" y="1430"/>
                </a:lnTo>
                <a:lnTo>
                  <a:pt x="464" y="1423"/>
                </a:lnTo>
                <a:lnTo>
                  <a:pt x="464" y="1423"/>
                </a:lnTo>
                <a:lnTo>
                  <a:pt x="464" y="1416"/>
                </a:lnTo>
                <a:lnTo>
                  <a:pt x="462" y="1408"/>
                </a:lnTo>
                <a:lnTo>
                  <a:pt x="458" y="1399"/>
                </a:lnTo>
                <a:lnTo>
                  <a:pt x="455" y="1392"/>
                </a:lnTo>
                <a:lnTo>
                  <a:pt x="449" y="1380"/>
                </a:lnTo>
                <a:lnTo>
                  <a:pt x="445" y="1376"/>
                </a:lnTo>
                <a:lnTo>
                  <a:pt x="445" y="1376"/>
                </a:lnTo>
                <a:lnTo>
                  <a:pt x="444" y="1370"/>
                </a:lnTo>
                <a:lnTo>
                  <a:pt x="444" y="1365"/>
                </a:lnTo>
                <a:lnTo>
                  <a:pt x="445" y="1361"/>
                </a:lnTo>
                <a:lnTo>
                  <a:pt x="445" y="1361"/>
                </a:lnTo>
                <a:lnTo>
                  <a:pt x="447" y="1358"/>
                </a:lnTo>
                <a:lnTo>
                  <a:pt x="447" y="1355"/>
                </a:lnTo>
                <a:lnTo>
                  <a:pt x="445" y="1352"/>
                </a:lnTo>
                <a:lnTo>
                  <a:pt x="445" y="1352"/>
                </a:lnTo>
                <a:lnTo>
                  <a:pt x="445" y="1255"/>
                </a:lnTo>
                <a:lnTo>
                  <a:pt x="445" y="1182"/>
                </a:lnTo>
                <a:lnTo>
                  <a:pt x="445" y="1134"/>
                </a:lnTo>
                <a:lnTo>
                  <a:pt x="445" y="1134"/>
                </a:lnTo>
                <a:lnTo>
                  <a:pt x="445" y="1103"/>
                </a:lnTo>
                <a:lnTo>
                  <a:pt x="445" y="1066"/>
                </a:lnTo>
                <a:lnTo>
                  <a:pt x="445" y="1006"/>
                </a:lnTo>
                <a:lnTo>
                  <a:pt x="445" y="1006"/>
                </a:lnTo>
                <a:lnTo>
                  <a:pt x="447" y="996"/>
                </a:lnTo>
                <a:lnTo>
                  <a:pt x="449" y="988"/>
                </a:lnTo>
                <a:lnTo>
                  <a:pt x="451" y="980"/>
                </a:lnTo>
                <a:lnTo>
                  <a:pt x="456" y="971"/>
                </a:lnTo>
                <a:lnTo>
                  <a:pt x="463" y="958"/>
                </a:lnTo>
                <a:lnTo>
                  <a:pt x="469" y="949"/>
                </a:lnTo>
                <a:lnTo>
                  <a:pt x="469" y="949"/>
                </a:lnTo>
                <a:lnTo>
                  <a:pt x="470" y="949"/>
                </a:lnTo>
                <a:lnTo>
                  <a:pt x="471" y="950"/>
                </a:lnTo>
                <a:lnTo>
                  <a:pt x="476" y="958"/>
                </a:lnTo>
                <a:lnTo>
                  <a:pt x="486" y="989"/>
                </a:lnTo>
                <a:lnTo>
                  <a:pt x="502" y="1048"/>
                </a:lnTo>
                <a:lnTo>
                  <a:pt x="502" y="1048"/>
                </a:lnTo>
                <a:lnTo>
                  <a:pt x="507" y="1061"/>
                </a:lnTo>
                <a:lnTo>
                  <a:pt x="515" y="1078"/>
                </a:lnTo>
                <a:lnTo>
                  <a:pt x="524" y="1096"/>
                </a:lnTo>
                <a:lnTo>
                  <a:pt x="531" y="1115"/>
                </a:lnTo>
                <a:lnTo>
                  <a:pt x="531" y="1115"/>
                </a:lnTo>
                <a:lnTo>
                  <a:pt x="539" y="1148"/>
                </a:lnTo>
                <a:lnTo>
                  <a:pt x="550" y="1195"/>
                </a:lnTo>
                <a:lnTo>
                  <a:pt x="559" y="1240"/>
                </a:lnTo>
                <a:lnTo>
                  <a:pt x="564" y="1266"/>
                </a:lnTo>
                <a:lnTo>
                  <a:pt x="564" y="1266"/>
                </a:lnTo>
                <a:lnTo>
                  <a:pt x="565" y="1272"/>
                </a:lnTo>
                <a:lnTo>
                  <a:pt x="566" y="1278"/>
                </a:lnTo>
                <a:lnTo>
                  <a:pt x="572" y="1291"/>
                </a:lnTo>
                <a:lnTo>
                  <a:pt x="577" y="1303"/>
                </a:lnTo>
                <a:lnTo>
                  <a:pt x="578" y="1307"/>
                </a:lnTo>
                <a:lnTo>
                  <a:pt x="578" y="1309"/>
                </a:lnTo>
                <a:lnTo>
                  <a:pt x="578" y="1309"/>
                </a:lnTo>
                <a:lnTo>
                  <a:pt x="578" y="1313"/>
                </a:lnTo>
                <a:lnTo>
                  <a:pt x="579" y="1319"/>
                </a:lnTo>
                <a:lnTo>
                  <a:pt x="583" y="1333"/>
                </a:lnTo>
                <a:lnTo>
                  <a:pt x="583" y="1333"/>
                </a:lnTo>
                <a:lnTo>
                  <a:pt x="583" y="1339"/>
                </a:lnTo>
                <a:lnTo>
                  <a:pt x="583" y="1345"/>
                </a:lnTo>
                <a:lnTo>
                  <a:pt x="583" y="1353"/>
                </a:lnTo>
                <a:lnTo>
                  <a:pt x="583" y="1361"/>
                </a:lnTo>
                <a:lnTo>
                  <a:pt x="583" y="1361"/>
                </a:lnTo>
                <a:lnTo>
                  <a:pt x="583" y="1366"/>
                </a:lnTo>
                <a:lnTo>
                  <a:pt x="582" y="1371"/>
                </a:lnTo>
                <a:lnTo>
                  <a:pt x="578" y="1380"/>
                </a:lnTo>
                <a:lnTo>
                  <a:pt x="575" y="1389"/>
                </a:lnTo>
                <a:lnTo>
                  <a:pt x="573" y="1392"/>
                </a:lnTo>
                <a:lnTo>
                  <a:pt x="573" y="1394"/>
                </a:lnTo>
                <a:lnTo>
                  <a:pt x="573" y="1394"/>
                </a:lnTo>
                <a:lnTo>
                  <a:pt x="576" y="1398"/>
                </a:lnTo>
                <a:lnTo>
                  <a:pt x="579" y="1403"/>
                </a:lnTo>
                <a:lnTo>
                  <a:pt x="590" y="1413"/>
                </a:lnTo>
                <a:lnTo>
                  <a:pt x="605" y="1424"/>
                </a:lnTo>
                <a:lnTo>
                  <a:pt x="613" y="1429"/>
                </a:lnTo>
                <a:lnTo>
                  <a:pt x="621" y="1432"/>
                </a:lnTo>
                <a:lnTo>
                  <a:pt x="621" y="1432"/>
                </a:lnTo>
                <a:lnTo>
                  <a:pt x="628" y="1434"/>
                </a:lnTo>
                <a:lnTo>
                  <a:pt x="634" y="1434"/>
                </a:lnTo>
                <a:lnTo>
                  <a:pt x="639" y="1432"/>
                </a:lnTo>
                <a:lnTo>
                  <a:pt x="642" y="1429"/>
                </a:lnTo>
                <a:lnTo>
                  <a:pt x="645" y="1425"/>
                </a:lnTo>
                <a:lnTo>
                  <a:pt x="647" y="1419"/>
                </a:lnTo>
                <a:lnTo>
                  <a:pt x="648" y="1415"/>
                </a:lnTo>
                <a:lnTo>
                  <a:pt x="649" y="1409"/>
                </a:lnTo>
                <a:lnTo>
                  <a:pt x="649" y="1409"/>
                </a:lnTo>
                <a:lnTo>
                  <a:pt x="649" y="1403"/>
                </a:lnTo>
                <a:lnTo>
                  <a:pt x="647" y="1396"/>
                </a:lnTo>
                <a:lnTo>
                  <a:pt x="640" y="1381"/>
                </a:lnTo>
                <a:lnTo>
                  <a:pt x="634" y="1371"/>
                </a:lnTo>
                <a:lnTo>
                  <a:pt x="630" y="1366"/>
                </a:lnTo>
                <a:lnTo>
                  <a:pt x="630" y="1366"/>
                </a:lnTo>
                <a:lnTo>
                  <a:pt x="630" y="1358"/>
                </a:lnTo>
                <a:lnTo>
                  <a:pt x="630" y="1352"/>
                </a:lnTo>
                <a:lnTo>
                  <a:pt x="630" y="1347"/>
                </a:lnTo>
                <a:lnTo>
                  <a:pt x="630" y="1347"/>
                </a:lnTo>
                <a:lnTo>
                  <a:pt x="630" y="1342"/>
                </a:lnTo>
                <a:lnTo>
                  <a:pt x="629" y="1335"/>
                </a:lnTo>
                <a:lnTo>
                  <a:pt x="629" y="1330"/>
                </a:lnTo>
                <a:lnTo>
                  <a:pt x="629" y="1328"/>
                </a:lnTo>
                <a:lnTo>
                  <a:pt x="630" y="1328"/>
                </a:lnTo>
                <a:lnTo>
                  <a:pt x="630" y="1328"/>
                </a:lnTo>
                <a:lnTo>
                  <a:pt x="634" y="1328"/>
                </a:lnTo>
                <a:lnTo>
                  <a:pt x="639" y="1327"/>
                </a:lnTo>
                <a:lnTo>
                  <a:pt x="645" y="1323"/>
                </a:lnTo>
                <a:lnTo>
                  <a:pt x="649" y="1319"/>
                </a:lnTo>
                <a:lnTo>
                  <a:pt x="649" y="1319"/>
                </a:lnTo>
                <a:lnTo>
                  <a:pt x="650" y="1316"/>
                </a:lnTo>
                <a:lnTo>
                  <a:pt x="650" y="1310"/>
                </a:lnTo>
                <a:lnTo>
                  <a:pt x="652" y="1295"/>
                </a:lnTo>
                <a:lnTo>
                  <a:pt x="650" y="1249"/>
                </a:lnTo>
                <a:lnTo>
                  <a:pt x="650" y="1200"/>
                </a:lnTo>
                <a:lnTo>
                  <a:pt x="652" y="1180"/>
                </a:lnTo>
                <a:lnTo>
                  <a:pt x="653" y="1173"/>
                </a:lnTo>
                <a:lnTo>
                  <a:pt x="654" y="1167"/>
                </a:lnTo>
                <a:lnTo>
                  <a:pt x="654" y="1167"/>
                </a:lnTo>
                <a:lnTo>
                  <a:pt x="655" y="1160"/>
                </a:lnTo>
                <a:lnTo>
                  <a:pt x="655" y="1148"/>
                </a:lnTo>
                <a:lnTo>
                  <a:pt x="654" y="1115"/>
                </a:lnTo>
                <a:lnTo>
                  <a:pt x="652" y="1072"/>
                </a:lnTo>
                <a:lnTo>
                  <a:pt x="648" y="1025"/>
                </a:lnTo>
                <a:lnTo>
                  <a:pt x="639" y="939"/>
                </a:lnTo>
                <a:lnTo>
                  <a:pt x="635" y="901"/>
                </a:lnTo>
                <a:lnTo>
                  <a:pt x="635" y="901"/>
                </a:lnTo>
                <a:lnTo>
                  <a:pt x="685" y="903"/>
                </a:lnTo>
                <a:lnTo>
                  <a:pt x="723" y="903"/>
                </a:lnTo>
                <a:lnTo>
                  <a:pt x="749" y="901"/>
                </a:lnTo>
                <a:lnTo>
                  <a:pt x="749" y="901"/>
                </a:lnTo>
                <a:lnTo>
                  <a:pt x="755" y="900"/>
                </a:lnTo>
                <a:lnTo>
                  <a:pt x="760" y="899"/>
                </a:lnTo>
                <a:lnTo>
                  <a:pt x="762" y="898"/>
                </a:lnTo>
                <a:lnTo>
                  <a:pt x="763" y="895"/>
                </a:lnTo>
                <a:lnTo>
                  <a:pt x="763" y="892"/>
                </a:lnTo>
                <a:lnTo>
                  <a:pt x="763" y="887"/>
                </a:lnTo>
                <a:lnTo>
                  <a:pt x="763" y="887"/>
                </a:lnTo>
                <a:lnTo>
                  <a:pt x="758" y="792"/>
                </a:lnTo>
                <a:lnTo>
                  <a:pt x="758" y="792"/>
                </a:lnTo>
                <a:lnTo>
                  <a:pt x="760" y="757"/>
                </a:lnTo>
                <a:lnTo>
                  <a:pt x="762" y="729"/>
                </a:lnTo>
                <a:lnTo>
                  <a:pt x="763" y="712"/>
                </a:lnTo>
                <a:lnTo>
                  <a:pt x="763" y="712"/>
                </a:lnTo>
                <a:lnTo>
                  <a:pt x="763" y="709"/>
                </a:lnTo>
                <a:lnTo>
                  <a:pt x="762" y="707"/>
                </a:lnTo>
                <a:lnTo>
                  <a:pt x="757" y="702"/>
                </a:lnTo>
                <a:lnTo>
                  <a:pt x="750" y="699"/>
                </a:lnTo>
                <a:lnTo>
                  <a:pt x="743" y="695"/>
                </a:lnTo>
                <a:lnTo>
                  <a:pt x="728" y="690"/>
                </a:lnTo>
                <a:lnTo>
                  <a:pt x="720" y="688"/>
                </a:lnTo>
                <a:lnTo>
                  <a:pt x="687" y="584"/>
                </a:lnTo>
                <a:lnTo>
                  <a:pt x="687" y="584"/>
                </a:lnTo>
                <a:lnTo>
                  <a:pt x="686" y="566"/>
                </a:lnTo>
                <a:lnTo>
                  <a:pt x="682" y="549"/>
                </a:lnTo>
                <a:lnTo>
                  <a:pt x="678" y="531"/>
                </a:lnTo>
                <a:lnTo>
                  <a:pt x="678" y="531"/>
                </a:lnTo>
                <a:lnTo>
                  <a:pt x="667" y="499"/>
                </a:lnTo>
                <a:lnTo>
                  <a:pt x="649" y="451"/>
                </a:lnTo>
                <a:lnTo>
                  <a:pt x="639" y="425"/>
                </a:lnTo>
                <a:lnTo>
                  <a:pt x="629" y="401"/>
                </a:lnTo>
                <a:lnTo>
                  <a:pt x="620" y="382"/>
                </a:lnTo>
                <a:lnTo>
                  <a:pt x="615" y="375"/>
                </a:lnTo>
                <a:lnTo>
                  <a:pt x="611" y="370"/>
                </a:lnTo>
                <a:lnTo>
                  <a:pt x="611" y="370"/>
                </a:lnTo>
                <a:lnTo>
                  <a:pt x="607" y="367"/>
                </a:lnTo>
                <a:lnTo>
                  <a:pt x="602" y="363"/>
                </a:lnTo>
                <a:lnTo>
                  <a:pt x="591" y="357"/>
                </a:lnTo>
                <a:lnTo>
                  <a:pt x="578" y="352"/>
                </a:lnTo>
                <a:lnTo>
                  <a:pt x="566" y="350"/>
                </a:lnTo>
                <a:lnTo>
                  <a:pt x="545" y="347"/>
                </a:lnTo>
                <a:lnTo>
                  <a:pt x="535" y="347"/>
                </a:lnTo>
                <a:lnTo>
                  <a:pt x="535" y="347"/>
                </a:lnTo>
                <a:lnTo>
                  <a:pt x="534" y="341"/>
                </a:lnTo>
                <a:lnTo>
                  <a:pt x="534" y="336"/>
                </a:lnTo>
                <a:lnTo>
                  <a:pt x="535" y="332"/>
                </a:lnTo>
                <a:lnTo>
                  <a:pt x="535" y="332"/>
                </a:lnTo>
                <a:lnTo>
                  <a:pt x="538" y="331"/>
                </a:lnTo>
                <a:lnTo>
                  <a:pt x="540" y="330"/>
                </a:lnTo>
                <a:lnTo>
                  <a:pt x="546" y="328"/>
                </a:lnTo>
                <a:lnTo>
                  <a:pt x="554" y="323"/>
                </a:lnTo>
                <a:lnTo>
                  <a:pt x="554" y="323"/>
                </a:lnTo>
                <a:lnTo>
                  <a:pt x="559" y="319"/>
                </a:lnTo>
                <a:lnTo>
                  <a:pt x="563" y="317"/>
                </a:lnTo>
                <a:lnTo>
                  <a:pt x="567" y="310"/>
                </a:lnTo>
                <a:lnTo>
                  <a:pt x="569" y="306"/>
                </a:lnTo>
                <a:lnTo>
                  <a:pt x="569" y="304"/>
                </a:lnTo>
                <a:lnTo>
                  <a:pt x="569" y="304"/>
                </a:lnTo>
                <a:lnTo>
                  <a:pt x="592" y="299"/>
                </a:lnTo>
                <a:lnTo>
                  <a:pt x="592" y="299"/>
                </a:lnTo>
                <a:lnTo>
                  <a:pt x="595" y="296"/>
                </a:lnTo>
                <a:lnTo>
                  <a:pt x="598" y="290"/>
                </a:lnTo>
                <a:lnTo>
                  <a:pt x="602" y="280"/>
                </a:lnTo>
                <a:lnTo>
                  <a:pt x="602" y="280"/>
                </a:lnTo>
                <a:lnTo>
                  <a:pt x="635" y="204"/>
                </a:lnTo>
                <a:lnTo>
                  <a:pt x="635" y="204"/>
                </a:lnTo>
                <a:lnTo>
                  <a:pt x="647" y="181"/>
                </a:lnTo>
                <a:lnTo>
                  <a:pt x="662" y="152"/>
                </a:lnTo>
                <a:lnTo>
                  <a:pt x="682" y="119"/>
                </a:lnTo>
                <a:lnTo>
                  <a:pt x="564" y="48"/>
                </a:lnTo>
                <a:lnTo>
                  <a:pt x="564" y="48"/>
                </a:lnTo>
                <a:lnTo>
                  <a:pt x="540" y="48"/>
                </a:lnTo>
                <a:lnTo>
                  <a:pt x="488" y="48"/>
                </a:lnTo>
                <a:lnTo>
                  <a:pt x="488" y="48"/>
                </a:lnTo>
                <a:lnTo>
                  <a:pt x="481" y="48"/>
                </a:lnTo>
                <a:lnTo>
                  <a:pt x="471" y="47"/>
                </a:lnTo>
                <a:lnTo>
                  <a:pt x="450" y="41"/>
                </a:lnTo>
                <a:lnTo>
                  <a:pt x="426" y="34"/>
                </a:lnTo>
                <a:lnTo>
                  <a:pt x="403" y="24"/>
                </a:lnTo>
                <a:lnTo>
                  <a:pt x="362" y="7"/>
                </a:lnTo>
                <a:lnTo>
                  <a:pt x="346" y="0"/>
                </a:lnTo>
                <a:lnTo>
                  <a:pt x="346" y="0"/>
                </a:lnTo>
                <a:lnTo>
                  <a:pt x="292" y="23"/>
                </a:lnTo>
                <a:lnTo>
                  <a:pt x="213" y="57"/>
                </a:lnTo>
                <a:lnTo>
                  <a:pt x="213" y="57"/>
                </a:lnTo>
                <a:lnTo>
                  <a:pt x="199" y="63"/>
                </a:lnTo>
                <a:lnTo>
                  <a:pt x="181" y="68"/>
                </a:lnTo>
                <a:lnTo>
                  <a:pt x="144" y="77"/>
                </a:lnTo>
                <a:lnTo>
                  <a:pt x="112" y="83"/>
                </a:lnTo>
                <a:lnTo>
                  <a:pt x="99" y="86"/>
                </a:lnTo>
                <a:lnTo>
                  <a:pt x="23" y="166"/>
                </a:lnTo>
                <a:lnTo>
                  <a:pt x="23" y="166"/>
                </a:lnTo>
                <a:lnTo>
                  <a:pt x="23" y="194"/>
                </a:lnTo>
                <a:lnTo>
                  <a:pt x="23" y="217"/>
                </a:lnTo>
                <a:lnTo>
                  <a:pt x="23" y="237"/>
                </a:lnTo>
                <a:lnTo>
                  <a:pt x="23" y="237"/>
                </a:lnTo>
                <a:lnTo>
                  <a:pt x="22" y="248"/>
                </a:lnTo>
                <a:lnTo>
                  <a:pt x="19" y="265"/>
                </a:lnTo>
                <a:lnTo>
                  <a:pt x="12" y="303"/>
                </a:lnTo>
                <a:lnTo>
                  <a:pt x="0" y="351"/>
                </a:lnTo>
                <a:lnTo>
                  <a:pt x="0" y="351"/>
                </a:lnTo>
                <a:lnTo>
                  <a:pt x="41" y="356"/>
                </a:lnTo>
                <a:lnTo>
                  <a:pt x="86" y="362"/>
                </a:lnTo>
                <a:lnTo>
                  <a:pt x="142" y="370"/>
                </a:lnTo>
                <a:lnTo>
                  <a:pt x="142" y="370"/>
                </a:lnTo>
                <a:lnTo>
                  <a:pt x="172" y="376"/>
                </a:lnTo>
                <a:lnTo>
                  <a:pt x="198" y="382"/>
                </a:lnTo>
                <a:lnTo>
                  <a:pt x="221" y="389"/>
                </a:lnTo>
                <a:lnTo>
                  <a:pt x="241" y="396"/>
                </a:lnTo>
                <a:lnTo>
                  <a:pt x="269" y="408"/>
                </a:lnTo>
                <a:lnTo>
                  <a:pt x="279" y="413"/>
                </a:lnTo>
                <a:lnTo>
                  <a:pt x="279" y="413"/>
                </a:lnTo>
                <a:close/>
                <a:moveTo>
                  <a:pt x="697" y="645"/>
                </a:moveTo>
                <a:lnTo>
                  <a:pt x="697" y="645"/>
                </a:lnTo>
                <a:lnTo>
                  <a:pt x="697" y="649"/>
                </a:lnTo>
                <a:lnTo>
                  <a:pt x="697" y="649"/>
                </a:lnTo>
                <a:lnTo>
                  <a:pt x="697" y="645"/>
                </a:lnTo>
                <a:lnTo>
                  <a:pt x="697" y="645"/>
                </a:lnTo>
                <a:close/>
                <a:moveTo>
                  <a:pt x="706" y="693"/>
                </a:moveTo>
                <a:lnTo>
                  <a:pt x="706" y="693"/>
                </a:lnTo>
                <a:lnTo>
                  <a:pt x="704" y="693"/>
                </a:lnTo>
                <a:lnTo>
                  <a:pt x="699" y="693"/>
                </a:lnTo>
                <a:lnTo>
                  <a:pt x="694" y="693"/>
                </a:lnTo>
                <a:lnTo>
                  <a:pt x="692" y="693"/>
                </a:lnTo>
                <a:lnTo>
                  <a:pt x="692" y="693"/>
                </a:lnTo>
                <a:lnTo>
                  <a:pt x="694" y="675"/>
                </a:lnTo>
                <a:lnTo>
                  <a:pt x="697" y="649"/>
                </a:lnTo>
                <a:lnTo>
                  <a:pt x="697" y="649"/>
                </a:lnTo>
                <a:lnTo>
                  <a:pt x="703" y="676"/>
                </a:lnTo>
                <a:lnTo>
                  <a:pt x="706" y="693"/>
                </a:lnTo>
                <a:lnTo>
                  <a:pt x="706" y="693"/>
                </a:lnTo>
                <a:close/>
                <a:moveTo>
                  <a:pt x="678" y="612"/>
                </a:moveTo>
                <a:lnTo>
                  <a:pt x="682" y="693"/>
                </a:lnTo>
                <a:lnTo>
                  <a:pt x="682" y="693"/>
                </a:lnTo>
                <a:lnTo>
                  <a:pt x="675" y="695"/>
                </a:lnTo>
                <a:lnTo>
                  <a:pt x="667" y="696"/>
                </a:lnTo>
                <a:lnTo>
                  <a:pt x="659" y="697"/>
                </a:lnTo>
                <a:lnTo>
                  <a:pt x="659" y="697"/>
                </a:lnTo>
                <a:lnTo>
                  <a:pt x="649" y="696"/>
                </a:lnTo>
                <a:lnTo>
                  <a:pt x="640" y="694"/>
                </a:lnTo>
                <a:lnTo>
                  <a:pt x="633" y="691"/>
                </a:lnTo>
                <a:lnTo>
                  <a:pt x="632" y="689"/>
                </a:lnTo>
                <a:lnTo>
                  <a:pt x="630" y="688"/>
                </a:lnTo>
                <a:lnTo>
                  <a:pt x="630" y="631"/>
                </a:lnTo>
                <a:lnTo>
                  <a:pt x="678" y="6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0664B2F9-5879-4AF5-8EAB-105F2058ADA4}"/>
              </a:ext>
            </a:extLst>
          </p:cNvPr>
          <p:cNvSpPr>
            <a:spLocks noEditPoints="1"/>
          </p:cNvSpPr>
          <p:nvPr/>
        </p:nvSpPr>
        <p:spPr bwMode="auto">
          <a:xfrm>
            <a:off x="4694347" y="4680539"/>
            <a:ext cx="708567" cy="1671644"/>
          </a:xfrm>
          <a:custGeom>
            <a:avLst/>
            <a:gdLst>
              <a:gd name="T0" fmla="*/ 202 w 593"/>
              <a:gd name="T1" fmla="*/ 210 h 1399"/>
              <a:gd name="T2" fmla="*/ 178 w 593"/>
              <a:gd name="T3" fmla="*/ 272 h 1399"/>
              <a:gd name="T4" fmla="*/ 170 w 593"/>
              <a:gd name="T5" fmla="*/ 357 h 1399"/>
              <a:gd name="T6" fmla="*/ 171 w 593"/>
              <a:gd name="T7" fmla="*/ 369 h 1399"/>
              <a:gd name="T8" fmla="*/ 125 w 593"/>
              <a:gd name="T9" fmla="*/ 396 h 1399"/>
              <a:gd name="T10" fmla="*/ 113 w 593"/>
              <a:gd name="T11" fmla="*/ 427 h 1399"/>
              <a:gd name="T12" fmla="*/ 113 w 593"/>
              <a:gd name="T13" fmla="*/ 502 h 1399"/>
              <a:gd name="T14" fmla="*/ 128 w 593"/>
              <a:gd name="T15" fmla="*/ 541 h 1399"/>
              <a:gd name="T16" fmla="*/ 140 w 593"/>
              <a:gd name="T17" fmla="*/ 599 h 1399"/>
              <a:gd name="T18" fmla="*/ 115 w 593"/>
              <a:gd name="T19" fmla="*/ 747 h 1399"/>
              <a:gd name="T20" fmla="*/ 133 w 593"/>
              <a:gd name="T21" fmla="*/ 928 h 1399"/>
              <a:gd name="T22" fmla="*/ 126 w 593"/>
              <a:gd name="T23" fmla="*/ 992 h 1399"/>
              <a:gd name="T24" fmla="*/ 96 w 593"/>
              <a:gd name="T25" fmla="*/ 1203 h 1399"/>
              <a:gd name="T26" fmla="*/ 81 w 593"/>
              <a:gd name="T27" fmla="*/ 1322 h 1399"/>
              <a:gd name="T28" fmla="*/ 63 w 593"/>
              <a:gd name="T29" fmla="*/ 1328 h 1399"/>
              <a:gd name="T30" fmla="*/ 41 w 593"/>
              <a:gd name="T31" fmla="*/ 1352 h 1399"/>
              <a:gd name="T32" fmla="*/ 53 w 593"/>
              <a:gd name="T33" fmla="*/ 1378 h 1399"/>
              <a:gd name="T34" fmla="*/ 127 w 593"/>
              <a:gd name="T35" fmla="*/ 1398 h 1399"/>
              <a:gd name="T36" fmla="*/ 155 w 593"/>
              <a:gd name="T37" fmla="*/ 1390 h 1399"/>
              <a:gd name="T38" fmla="*/ 158 w 593"/>
              <a:gd name="T39" fmla="*/ 1361 h 1399"/>
              <a:gd name="T40" fmla="*/ 162 w 593"/>
              <a:gd name="T41" fmla="*/ 1337 h 1399"/>
              <a:gd name="T42" fmla="*/ 200 w 593"/>
              <a:gd name="T43" fmla="*/ 1107 h 1399"/>
              <a:gd name="T44" fmla="*/ 267 w 593"/>
              <a:gd name="T45" fmla="*/ 856 h 1399"/>
              <a:gd name="T46" fmla="*/ 280 w 593"/>
              <a:gd name="T47" fmla="*/ 989 h 1399"/>
              <a:gd name="T48" fmla="*/ 288 w 593"/>
              <a:gd name="T49" fmla="*/ 1114 h 1399"/>
              <a:gd name="T50" fmla="*/ 279 w 593"/>
              <a:gd name="T51" fmla="*/ 1321 h 1399"/>
              <a:gd name="T52" fmla="*/ 284 w 593"/>
              <a:gd name="T53" fmla="*/ 1369 h 1399"/>
              <a:gd name="T54" fmla="*/ 292 w 593"/>
              <a:gd name="T55" fmla="*/ 1388 h 1399"/>
              <a:gd name="T56" fmla="*/ 316 w 593"/>
              <a:gd name="T57" fmla="*/ 1391 h 1399"/>
              <a:gd name="T58" fmla="*/ 362 w 593"/>
              <a:gd name="T59" fmla="*/ 1358 h 1399"/>
              <a:gd name="T60" fmla="*/ 337 w 593"/>
              <a:gd name="T61" fmla="*/ 1323 h 1399"/>
              <a:gd name="T62" fmla="*/ 355 w 593"/>
              <a:gd name="T63" fmla="*/ 1317 h 1399"/>
              <a:gd name="T64" fmla="*/ 364 w 593"/>
              <a:gd name="T65" fmla="*/ 1144 h 1399"/>
              <a:gd name="T66" fmla="*/ 367 w 593"/>
              <a:gd name="T67" fmla="*/ 977 h 1399"/>
              <a:gd name="T68" fmla="*/ 409 w 593"/>
              <a:gd name="T69" fmla="*/ 726 h 1399"/>
              <a:gd name="T70" fmla="*/ 380 w 593"/>
              <a:gd name="T71" fmla="*/ 641 h 1399"/>
              <a:gd name="T72" fmla="*/ 400 w 593"/>
              <a:gd name="T73" fmla="*/ 625 h 1399"/>
              <a:gd name="T74" fmla="*/ 409 w 593"/>
              <a:gd name="T75" fmla="*/ 586 h 1399"/>
              <a:gd name="T76" fmla="*/ 383 w 593"/>
              <a:gd name="T77" fmla="*/ 459 h 1399"/>
              <a:gd name="T78" fmla="*/ 377 w 593"/>
              <a:gd name="T79" fmla="*/ 420 h 1399"/>
              <a:gd name="T80" fmla="*/ 315 w 593"/>
              <a:gd name="T81" fmla="*/ 393 h 1399"/>
              <a:gd name="T82" fmla="*/ 331 w 593"/>
              <a:gd name="T83" fmla="*/ 374 h 1399"/>
              <a:gd name="T84" fmla="*/ 338 w 593"/>
              <a:gd name="T85" fmla="*/ 327 h 1399"/>
              <a:gd name="T86" fmla="*/ 332 w 593"/>
              <a:gd name="T87" fmla="*/ 248 h 1399"/>
              <a:gd name="T88" fmla="*/ 317 w 593"/>
              <a:gd name="T89" fmla="*/ 191 h 1399"/>
              <a:gd name="T90" fmla="*/ 453 w 593"/>
              <a:gd name="T91" fmla="*/ 168 h 1399"/>
              <a:gd name="T92" fmla="*/ 528 w 593"/>
              <a:gd name="T93" fmla="*/ 170 h 1399"/>
              <a:gd name="T94" fmla="*/ 554 w 593"/>
              <a:gd name="T95" fmla="*/ 160 h 1399"/>
              <a:gd name="T96" fmla="*/ 553 w 593"/>
              <a:gd name="T97" fmla="*/ 128 h 1399"/>
              <a:gd name="T98" fmla="*/ 452 w 593"/>
              <a:gd name="T99" fmla="*/ 64 h 1399"/>
              <a:gd name="T100" fmla="*/ 390 w 593"/>
              <a:gd name="T101" fmla="*/ 42 h 1399"/>
              <a:gd name="T102" fmla="*/ 294 w 593"/>
              <a:gd name="T103" fmla="*/ 1 h 1399"/>
              <a:gd name="T104" fmla="*/ 185 w 593"/>
              <a:gd name="T105" fmla="*/ 57 h 1399"/>
              <a:gd name="T106" fmla="*/ 121 w 593"/>
              <a:gd name="T107" fmla="*/ 93 h 1399"/>
              <a:gd name="T108" fmla="*/ 17 w 593"/>
              <a:gd name="T109" fmla="*/ 168 h 1399"/>
              <a:gd name="T110" fmla="*/ 0 w 593"/>
              <a:gd name="T111" fmla="*/ 193 h 1399"/>
              <a:gd name="T112" fmla="*/ 55 w 593"/>
              <a:gd name="T113" fmla="*/ 185 h 1399"/>
              <a:gd name="T114" fmla="*/ 118 w 593"/>
              <a:gd name="T115" fmla="*/ 187 h 1399"/>
              <a:gd name="T116" fmla="*/ 222 w 593"/>
              <a:gd name="T117" fmla="*/ 184 h 1399"/>
              <a:gd name="T118" fmla="*/ 303 w 593"/>
              <a:gd name="T119" fmla="*/ 206 h 1399"/>
              <a:gd name="T120" fmla="*/ 309 w 593"/>
              <a:gd name="T121" fmla="*/ 212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3" h="1399">
                <a:moveTo>
                  <a:pt x="222" y="186"/>
                </a:moveTo>
                <a:lnTo>
                  <a:pt x="222" y="186"/>
                </a:lnTo>
                <a:lnTo>
                  <a:pt x="216" y="193"/>
                </a:lnTo>
                <a:lnTo>
                  <a:pt x="209" y="200"/>
                </a:lnTo>
                <a:lnTo>
                  <a:pt x="202" y="210"/>
                </a:lnTo>
                <a:lnTo>
                  <a:pt x="194" y="223"/>
                </a:lnTo>
                <a:lnTo>
                  <a:pt x="187" y="237"/>
                </a:lnTo>
                <a:lnTo>
                  <a:pt x="181" y="254"/>
                </a:lnTo>
                <a:lnTo>
                  <a:pt x="178" y="262"/>
                </a:lnTo>
                <a:lnTo>
                  <a:pt x="178" y="272"/>
                </a:lnTo>
                <a:lnTo>
                  <a:pt x="178" y="272"/>
                </a:lnTo>
                <a:lnTo>
                  <a:pt x="172" y="319"/>
                </a:lnTo>
                <a:lnTo>
                  <a:pt x="170" y="344"/>
                </a:lnTo>
                <a:lnTo>
                  <a:pt x="170" y="357"/>
                </a:lnTo>
                <a:lnTo>
                  <a:pt x="170" y="357"/>
                </a:lnTo>
                <a:lnTo>
                  <a:pt x="171" y="361"/>
                </a:lnTo>
                <a:lnTo>
                  <a:pt x="174" y="363"/>
                </a:lnTo>
                <a:lnTo>
                  <a:pt x="174" y="365"/>
                </a:lnTo>
                <a:lnTo>
                  <a:pt x="171" y="369"/>
                </a:lnTo>
                <a:lnTo>
                  <a:pt x="171" y="369"/>
                </a:lnTo>
                <a:lnTo>
                  <a:pt x="162" y="375"/>
                </a:lnTo>
                <a:lnTo>
                  <a:pt x="149" y="382"/>
                </a:lnTo>
                <a:lnTo>
                  <a:pt x="131" y="389"/>
                </a:lnTo>
                <a:lnTo>
                  <a:pt x="131" y="389"/>
                </a:lnTo>
                <a:lnTo>
                  <a:pt x="125" y="396"/>
                </a:lnTo>
                <a:lnTo>
                  <a:pt x="120" y="403"/>
                </a:lnTo>
                <a:lnTo>
                  <a:pt x="115" y="410"/>
                </a:lnTo>
                <a:lnTo>
                  <a:pt x="115" y="410"/>
                </a:lnTo>
                <a:lnTo>
                  <a:pt x="114" y="417"/>
                </a:lnTo>
                <a:lnTo>
                  <a:pt x="113" y="427"/>
                </a:lnTo>
                <a:lnTo>
                  <a:pt x="111" y="452"/>
                </a:lnTo>
                <a:lnTo>
                  <a:pt x="109" y="477"/>
                </a:lnTo>
                <a:lnTo>
                  <a:pt x="109" y="493"/>
                </a:lnTo>
                <a:lnTo>
                  <a:pt x="109" y="493"/>
                </a:lnTo>
                <a:lnTo>
                  <a:pt x="113" y="502"/>
                </a:lnTo>
                <a:lnTo>
                  <a:pt x="117" y="510"/>
                </a:lnTo>
                <a:lnTo>
                  <a:pt x="120" y="517"/>
                </a:lnTo>
                <a:lnTo>
                  <a:pt x="124" y="526"/>
                </a:lnTo>
                <a:lnTo>
                  <a:pt x="124" y="526"/>
                </a:lnTo>
                <a:lnTo>
                  <a:pt x="128" y="541"/>
                </a:lnTo>
                <a:lnTo>
                  <a:pt x="134" y="562"/>
                </a:lnTo>
                <a:lnTo>
                  <a:pt x="138" y="573"/>
                </a:lnTo>
                <a:lnTo>
                  <a:pt x="140" y="582"/>
                </a:lnTo>
                <a:lnTo>
                  <a:pt x="140" y="592"/>
                </a:lnTo>
                <a:lnTo>
                  <a:pt x="140" y="599"/>
                </a:lnTo>
                <a:lnTo>
                  <a:pt x="140" y="599"/>
                </a:lnTo>
                <a:lnTo>
                  <a:pt x="137" y="609"/>
                </a:lnTo>
                <a:lnTo>
                  <a:pt x="133" y="628"/>
                </a:lnTo>
                <a:lnTo>
                  <a:pt x="126" y="678"/>
                </a:lnTo>
                <a:lnTo>
                  <a:pt x="115" y="747"/>
                </a:lnTo>
                <a:lnTo>
                  <a:pt x="141" y="752"/>
                </a:lnTo>
                <a:lnTo>
                  <a:pt x="141" y="752"/>
                </a:lnTo>
                <a:lnTo>
                  <a:pt x="138" y="843"/>
                </a:lnTo>
                <a:lnTo>
                  <a:pt x="134" y="906"/>
                </a:lnTo>
                <a:lnTo>
                  <a:pt x="133" y="928"/>
                </a:lnTo>
                <a:lnTo>
                  <a:pt x="132" y="937"/>
                </a:lnTo>
                <a:lnTo>
                  <a:pt x="132" y="937"/>
                </a:lnTo>
                <a:lnTo>
                  <a:pt x="131" y="943"/>
                </a:lnTo>
                <a:lnTo>
                  <a:pt x="130" y="956"/>
                </a:lnTo>
                <a:lnTo>
                  <a:pt x="126" y="992"/>
                </a:lnTo>
                <a:lnTo>
                  <a:pt x="123" y="1054"/>
                </a:lnTo>
                <a:lnTo>
                  <a:pt x="123" y="1054"/>
                </a:lnTo>
                <a:lnTo>
                  <a:pt x="111" y="1123"/>
                </a:lnTo>
                <a:lnTo>
                  <a:pt x="96" y="1203"/>
                </a:lnTo>
                <a:lnTo>
                  <a:pt x="96" y="1203"/>
                </a:lnTo>
                <a:lnTo>
                  <a:pt x="95" y="1215"/>
                </a:lnTo>
                <a:lnTo>
                  <a:pt x="94" y="1229"/>
                </a:lnTo>
                <a:lnTo>
                  <a:pt x="93" y="1264"/>
                </a:lnTo>
                <a:lnTo>
                  <a:pt x="93" y="1305"/>
                </a:lnTo>
                <a:lnTo>
                  <a:pt x="81" y="1322"/>
                </a:lnTo>
                <a:lnTo>
                  <a:pt x="81" y="1322"/>
                </a:lnTo>
                <a:lnTo>
                  <a:pt x="76" y="1323"/>
                </a:lnTo>
                <a:lnTo>
                  <a:pt x="69" y="1324"/>
                </a:lnTo>
                <a:lnTo>
                  <a:pt x="63" y="1328"/>
                </a:lnTo>
                <a:lnTo>
                  <a:pt x="63" y="1328"/>
                </a:lnTo>
                <a:lnTo>
                  <a:pt x="55" y="1333"/>
                </a:lnTo>
                <a:lnTo>
                  <a:pt x="48" y="1340"/>
                </a:lnTo>
                <a:lnTo>
                  <a:pt x="44" y="1343"/>
                </a:lnTo>
                <a:lnTo>
                  <a:pt x="42" y="1347"/>
                </a:lnTo>
                <a:lnTo>
                  <a:pt x="41" y="1352"/>
                </a:lnTo>
                <a:lnTo>
                  <a:pt x="41" y="1356"/>
                </a:lnTo>
                <a:lnTo>
                  <a:pt x="41" y="1356"/>
                </a:lnTo>
                <a:lnTo>
                  <a:pt x="43" y="1365"/>
                </a:lnTo>
                <a:lnTo>
                  <a:pt x="48" y="1372"/>
                </a:lnTo>
                <a:lnTo>
                  <a:pt x="53" y="1378"/>
                </a:lnTo>
                <a:lnTo>
                  <a:pt x="57" y="1381"/>
                </a:lnTo>
                <a:lnTo>
                  <a:pt x="57" y="1381"/>
                </a:lnTo>
                <a:lnTo>
                  <a:pt x="73" y="1386"/>
                </a:lnTo>
                <a:lnTo>
                  <a:pt x="100" y="1392"/>
                </a:lnTo>
                <a:lnTo>
                  <a:pt x="127" y="1398"/>
                </a:lnTo>
                <a:lnTo>
                  <a:pt x="137" y="1399"/>
                </a:lnTo>
                <a:lnTo>
                  <a:pt x="141" y="1399"/>
                </a:lnTo>
                <a:lnTo>
                  <a:pt x="141" y="1399"/>
                </a:lnTo>
                <a:lnTo>
                  <a:pt x="150" y="1394"/>
                </a:lnTo>
                <a:lnTo>
                  <a:pt x="155" y="1390"/>
                </a:lnTo>
                <a:lnTo>
                  <a:pt x="157" y="1385"/>
                </a:lnTo>
                <a:lnTo>
                  <a:pt x="157" y="1385"/>
                </a:lnTo>
                <a:lnTo>
                  <a:pt x="158" y="1381"/>
                </a:lnTo>
                <a:lnTo>
                  <a:pt x="158" y="1375"/>
                </a:lnTo>
                <a:lnTo>
                  <a:pt x="158" y="1361"/>
                </a:lnTo>
                <a:lnTo>
                  <a:pt x="156" y="1341"/>
                </a:lnTo>
                <a:lnTo>
                  <a:pt x="156" y="1341"/>
                </a:lnTo>
                <a:lnTo>
                  <a:pt x="159" y="1340"/>
                </a:lnTo>
                <a:lnTo>
                  <a:pt x="160" y="1339"/>
                </a:lnTo>
                <a:lnTo>
                  <a:pt x="162" y="1337"/>
                </a:lnTo>
                <a:lnTo>
                  <a:pt x="162" y="1337"/>
                </a:lnTo>
                <a:lnTo>
                  <a:pt x="176" y="1241"/>
                </a:lnTo>
                <a:lnTo>
                  <a:pt x="194" y="1133"/>
                </a:lnTo>
                <a:lnTo>
                  <a:pt x="194" y="1133"/>
                </a:lnTo>
                <a:lnTo>
                  <a:pt x="200" y="1107"/>
                </a:lnTo>
                <a:lnTo>
                  <a:pt x="203" y="1085"/>
                </a:lnTo>
                <a:lnTo>
                  <a:pt x="203" y="1085"/>
                </a:lnTo>
                <a:lnTo>
                  <a:pt x="214" y="1043"/>
                </a:lnTo>
                <a:lnTo>
                  <a:pt x="236" y="965"/>
                </a:lnTo>
                <a:lnTo>
                  <a:pt x="267" y="856"/>
                </a:lnTo>
                <a:lnTo>
                  <a:pt x="267" y="856"/>
                </a:lnTo>
                <a:lnTo>
                  <a:pt x="274" y="909"/>
                </a:lnTo>
                <a:lnTo>
                  <a:pt x="279" y="953"/>
                </a:lnTo>
                <a:lnTo>
                  <a:pt x="280" y="973"/>
                </a:lnTo>
                <a:lnTo>
                  <a:pt x="280" y="989"/>
                </a:lnTo>
                <a:lnTo>
                  <a:pt x="280" y="989"/>
                </a:lnTo>
                <a:lnTo>
                  <a:pt x="281" y="1020"/>
                </a:lnTo>
                <a:lnTo>
                  <a:pt x="285" y="1055"/>
                </a:lnTo>
                <a:lnTo>
                  <a:pt x="287" y="1088"/>
                </a:lnTo>
                <a:lnTo>
                  <a:pt x="288" y="1114"/>
                </a:lnTo>
                <a:lnTo>
                  <a:pt x="288" y="1114"/>
                </a:lnTo>
                <a:lnTo>
                  <a:pt x="285" y="1200"/>
                </a:lnTo>
                <a:lnTo>
                  <a:pt x="281" y="1280"/>
                </a:lnTo>
                <a:lnTo>
                  <a:pt x="281" y="1280"/>
                </a:lnTo>
                <a:lnTo>
                  <a:pt x="279" y="1321"/>
                </a:lnTo>
                <a:lnTo>
                  <a:pt x="293" y="1330"/>
                </a:lnTo>
                <a:lnTo>
                  <a:pt x="293" y="1330"/>
                </a:lnTo>
                <a:lnTo>
                  <a:pt x="291" y="1337"/>
                </a:lnTo>
                <a:lnTo>
                  <a:pt x="286" y="1353"/>
                </a:lnTo>
                <a:lnTo>
                  <a:pt x="284" y="1369"/>
                </a:lnTo>
                <a:lnTo>
                  <a:pt x="284" y="1378"/>
                </a:lnTo>
                <a:lnTo>
                  <a:pt x="285" y="1382"/>
                </a:lnTo>
                <a:lnTo>
                  <a:pt x="285" y="1382"/>
                </a:lnTo>
                <a:lnTo>
                  <a:pt x="287" y="1386"/>
                </a:lnTo>
                <a:lnTo>
                  <a:pt x="292" y="1388"/>
                </a:lnTo>
                <a:lnTo>
                  <a:pt x="297" y="1391"/>
                </a:lnTo>
                <a:lnTo>
                  <a:pt x="302" y="1391"/>
                </a:lnTo>
                <a:lnTo>
                  <a:pt x="311" y="1391"/>
                </a:lnTo>
                <a:lnTo>
                  <a:pt x="316" y="1391"/>
                </a:lnTo>
                <a:lnTo>
                  <a:pt x="316" y="1391"/>
                </a:lnTo>
                <a:lnTo>
                  <a:pt x="336" y="1379"/>
                </a:lnTo>
                <a:lnTo>
                  <a:pt x="357" y="1366"/>
                </a:lnTo>
                <a:lnTo>
                  <a:pt x="357" y="1366"/>
                </a:lnTo>
                <a:lnTo>
                  <a:pt x="361" y="1362"/>
                </a:lnTo>
                <a:lnTo>
                  <a:pt x="362" y="1358"/>
                </a:lnTo>
                <a:lnTo>
                  <a:pt x="362" y="1354"/>
                </a:lnTo>
                <a:lnTo>
                  <a:pt x="361" y="1350"/>
                </a:lnTo>
                <a:lnTo>
                  <a:pt x="361" y="1350"/>
                </a:lnTo>
                <a:lnTo>
                  <a:pt x="337" y="1323"/>
                </a:lnTo>
                <a:lnTo>
                  <a:pt x="337" y="1323"/>
                </a:lnTo>
                <a:lnTo>
                  <a:pt x="345" y="1322"/>
                </a:lnTo>
                <a:lnTo>
                  <a:pt x="351" y="1320"/>
                </a:lnTo>
                <a:lnTo>
                  <a:pt x="354" y="1318"/>
                </a:lnTo>
                <a:lnTo>
                  <a:pt x="355" y="1317"/>
                </a:lnTo>
                <a:lnTo>
                  <a:pt x="355" y="1317"/>
                </a:lnTo>
                <a:lnTo>
                  <a:pt x="357" y="1291"/>
                </a:lnTo>
                <a:lnTo>
                  <a:pt x="361" y="1239"/>
                </a:lnTo>
                <a:lnTo>
                  <a:pt x="363" y="1181"/>
                </a:lnTo>
                <a:lnTo>
                  <a:pt x="364" y="1144"/>
                </a:lnTo>
                <a:lnTo>
                  <a:pt x="364" y="1144"/>
                </a:lnTo>
                <a:lnTo>
                  <a:pt x="364" y="1059"/>
                </a:lnTo>
                <a:lnTo>
                  <a:pt x="366" y="1009"/>
                </a:lnTo>
                <a:lnTo>
                  <a:pt x="366" y="990"/>
                </a:lnTo>
                <a:lnTo>
                  <a:pt x="367" y="977"/>
                </a:lnTo>
                <a:lnTo>
                  <a:pt x="367" y="977"/>
                </a:lnTo>
                <a:lnTo>
                  <a:pt x="382" y="879"/>
                </a:lnTo>
                <a:lnTo>
                  <a:pt x="399" y="762"/>
                </a:lnTo>
                <a:lnTo>
                  <a:pt x="415" y="738"/>
                </a:lnTo>
                <a:lnTo>
                  <a:pt x="415" y="738"/>
                </a:lnTo>
                <a:lnTo>
                  <a:pt x="409" y="726"/>
                </a:lnTo>
                <a:lnTo>
                  <a:pt x="405" y="711"/>
                </a:lnTo>
                <a:lnTo>
                  <a:pt x="399" y="696"/>
                </a:lnTo>
                <a:lnTo>
                  <a:pt x="399" y="696"/>
                </a:lnTo>
                <a:lnTo>
                  <a:pt x="386" y="659"/>
                </a:lnTo>
                <a:lnTo>
                  <a:pt x="380" y="641"/>
                </a:lnTo>
                <a:lnTo>
                  <a:pt x="380" y="641"/>
                </a:lnTo>
                <a:lnTo>
                  <a:pt x="386" y="638"/>
                </a:lnTo>
                <a:lnTo>
                  <a:pt x="396" y="628"/>
                </a:lnTo>
                <a:lnTo>
                  <a:pt x="396" y="628"/>
                </a:lnTo>
                <a:lnTo>
                  <a:pt x="400" y="625"/>
                </a:lnTo>
                <a:lnTo>
                  <a:pt x="401" y="620"/>
                </a:lnTo>
                <a:lnTo>
                  <a:pt x="405" y="608"/>
                </a:lnTo>
                <a:lnTo>
                  <a:pt x="408" y="596"/>
                </a:lnTo>
                <a:lnTo>
                  <a:pt x="409" y="586"/>
                </a:lnTo>
                <a:lnTo>
                  <a:pt x="409" y="586"/>
                </a:lnTo>
                <a:lnTo>
                  <a:pt x="408" y="576"/>
                </a:lnTo>
                <a:lnTo>
                  <a:pt x="406" y="561"/>
                </a:lnTo>
                <a:lnTo>
                  <a:pt x="396" y="518"/>
                </a:lnTo>
                <a:lnTo>
                  <a:pt x="383" y="459"/>
                </a:lnTo>
                <a:lnTo>
                  <a:pt x="383" y="459"/>
                </a:lnTo>
                <a:lnTo>
                  <a:pt x="383" y="453"/>
                </a:lnTo>
                <a:lnTo>
                  <a:pt x="381" y="435"/>
                </a:lnTo>
                <a:lnTo>
                  <a:pt x="381" y="435"/>
                </a:lnTo>
                <a:lnTo>
                  <a:pt x="379" y="422"/>
                </a:lnTo>
                <a:lnTo>
                  <a:pt x="377" y="420"/>
                </a:lnTo>
                <a:lnTo>
                  <a:pt x="374" y="417"/>
                </a:lnTo>
                <a:lnTo>
                  <a:pt x="374" y="417"/>
                </a:lnTo>
                <a:lnTo>
                  <a:pt x="362" y="411"/>
                </a:lnTo>
                <a:lnTo>
                  <a:pt x="342" y="403"/>
                </a:lnTo>
                <a:lnTo>
                  <a:pt x="315" y="393"/>
                </a:lnTo>
                <a:lnTo>
                  <a:pt x="315" y="393"/>
                </a:lnTo>
                <a:lnTo>
                  <a:pt x="317" y="390"/>
                </a:lnTo>
                <a:lnTo>
                  <a:pt x="324" y="385"/>
                </a:lnTo>
                <a:lnTo>
                  <a:pt x="328" y="379"/>
                </a:lnTo>
                <a:lnTo>
                  <a:pt x="331" y="374"/>
                </a:lnTo>
                <a:lnTo>
                  <a:pt x="334" y="365"/>
                </a:lnTo>
                <a:lnTo>
                  <a:pt x="336" y="355"/>
                </a:lnTo>
                <a:lnTo>
                  <a:pt x="336" y="355"/>
                </a:lnTo>
                <a:lnTo>
                  <a:pt x="337" y="342"/>
                </a:lnTo>
                <a:lnTo>
                  <a:pt x="338" y="327"/>
                </a:lnTo>
                <a:lnTo>
                  <a:pt x="337" y="295"/>
                </a:lnTo>
                <a:lnTo>
                  <a:pt x="336" y="268"/>
                </a:lnTo>
                <a:lnTo>
                  <a:pt x="335" y="254"/>
                </a:lnTo>
                <a:lnTo>
                  <a:pt x="335" y="254"/>
                </a:lnTo>
                <a:lnTo>
                  <a:pt x="332" y="248"/>
                </a:lnTo>
                <a:lnTo>
                  <a:pt x="329" y="240"/>
                </a:lnTo>
                <a:lnTo>
                  <a:pt x="323" y="229"/>
                </a:lnTo>
                <a:lnTo>
                  <a:pt x="315" y="218"/>
                </a:lnTo>
                <a:lnTo>
                  <a:pt x="315" y="191"/>
                </a:lnTo>
                <a:lnTo>
                  <a:pt x="317" y="191"/>
                </a:lnTo>
                <a:lnTo>
                  <a:pt x="317" y="191"/>
                </a:lnTo>
                <a:lnTo>
                  <a:pt x="361" y="183"/>
                </a:lnTo>
                <a:lnTo>
                  <a:pt x="438" y="171"/>
                </a:lnTo>
                <a:lnTo>
                  <a:pt x="438" y="171"/>
                </a:lnTo>
                <a:lnTo>
                  <a:pt x="453" y="168"/>
                </a:lnTo>
                <a:lnTo>
                  <a:pt x="470" y="167"/>
                </a:lnTo>
                <a:lnTo>
                  <a:pt x="500" y="167"/>
                </a:lnTo>
                <a:lnTo>
                  <a:pt x="520" y="168"/>
                </a:lnTo>
                <a:lnTo>
                  <a:pt x="528" y="170"/>
                </a:lnTo>
                <a:lnTo>
                  <a:pt x="528" y="170"/>
                </a:lnTo>
                <a:lnTo>
                  <a:pt x="529" y="167"/>
                </a:lnTo>
                <a:lnTo>
                  <a:pt x="534" y="165"/>
                </a:lnTo>
                <a:lnTo>
                  <a:pt x="541" y="161"/>
                </a:lnTo>
                <a:lnTo>
                  <a:pt x="547" y="160"/>
                </a:lnTo>
                <a:lnTo>
                  <a:pt x="554" y="160"/>
                </a:lnTo>
                <a:lnTo>
                  <a:pt x="554" y="160"/>
                </a:lnTo>
                <a:lnTo>
                  <a:pt x="593" y="160"/>
                </a:lnTo>
                <a:lnTo>
                  <a:pt x="593" y="160"/>
                </a:lnTo>
                <a:lnTo>
                  <a:pt x="581" y="151"/>
                </a:lnTo>
                <a:lnTo>
                  <a:pt x="553" y="128"/>
                </a:lnTo>
                <a:lnTo>
                  <a:pt x="516" y="101"/>
                </a:lnTo>
                <a:lnTo>
                  <a:pt x="498" y="89"/>
                </a:lnTo>
                <a:lnTo>
                  <a:pt x="481" y="80"/>
                </a:lnTo>
                <a:lnTo>
                  <a:pt x="481" y="80"/>
                </a:lnTo>
                <a:lnTo>
                  <a:pt x="452" y="64"/>
                </a:lnTo>
                <a:lnTo>
                  <a:pt x="427" y="53"/>
                </a:lnTo>
                <a:lnTo>
                  <a:pt x="407" y="45"/>
                </a:lnTo>
                <a:lnTo>
                  <a:pt x="399" y="43"/>
                </a:lnTo>
                <a:lnTo>
                  <a:pt x="390" y="42"/>
                </a:lnTo>
                <a:lnTo>
                  <a:pt x="390" y="42"/>
                </a:lnTo>
                <a:lnTo>
                  <a:pt x="368" y="38"/>
                </a:lnTo>
                <a:lnTo>
                  <a:pt x="339" y="32"/>
                </a:lnTo>
                <a:lnTo>
                  <a:pt x="305" y="26"/>
                </a:lnTo>
                <a:lnTo>
                  <a:pt x="299" y="0"/>
                </a:lnTo>
                <a:lnTo>
                  <a:pt x="294" y="1"/>
                </a:lnTo>
                <a:lnTo>
                  <a:pt x="294" y="26"/>
                </a:lnTo>
                <a:lnTo>
                  <a:pt x="294" y="26"/>
                </a:lnTo>
                <a:lnTo>
                  <a:pt x="256" y="34"/>
                </a:lnTo>
                <a:lnTo>
                  <a:pt x="221" y="45"/>
                </a:lnTo>
                <a:lnTo>
                  <a:pt x="185" y="57"/>
                </a:lnTo>
                <a:lnTo>
                  <a:pt x="185" y="57"/>
                </a:lnTo>
                <a:lnTo>
                  <a:pt x="170" y="64"/>
                </a:lnTo>
                <a:lnTo>
                  <a:pt x="153" y="72"/>
                </a:lnTo>
                <a:lnTo>
                  <a:pt x="137" y="82"/>
                </a:lnTo>
                <a:lnTo>
                  <a:pt x="121" y="93"/>
                </a:lnTo>
                <a:lnTo>
                  <a:pt x="94" y="113"/>
                </a:lnTo>
                <a:lnTo>
                  <a:pt x="73" y="129"/>
                </a:lnTo>
                <a:lnTo>
                  <a:pt x="73" y="129"/>
                </a:lnTo>
                <a:lnTo>
                  <a:pt x="34" y="155"/>
                </a:lnTo>
                <a:lnTo>
                  <a:pt x="17" y="168"/>
                </a:lnTo>
                <a:lnTo>
                  <a:pt x="12" y="173"/>
                </a:lnTo>
                <a:lnTo>
                  <a:pt x="9" y="177"/>
                </a:lnTo>
                <a:lnTo>
                  <a:pt x="9" y="177"/>
                </a:lnTo>
                <a:lnTo>
                  <a:pt x="3" y="189"/>
                </a:lnTo>
                <a:lnTo>
                  <a:pt x="0" y="193"/>
                </a:lnTo>
                <a:lnTo>
                  <a:pt x="0" y="193"/>
                </a:lnTo>
                <a:lnTo>
                  <a:pt x="22" y="190"/>
                </a:lnTo>
                <a:lnTo>
                  <a:pt x="40" y="186"/>
                </a:lnTo>
                <a:lnTo>
                  <a:pt x="55" y="185"/>
                </a:lnTo>
                <a:lnTo>
                  <a:pt x="55" y="185"/>
                </a:lnTo>
                <a:lnTo>
                  <a:pt x="67" y="186"/>
                </a:lnTo>
                <a:lnTo>
                  <a:pt x="79" y="187"/>
                </a:lnTo>
                <a:lnTo>
                  <a:pt x="89" y="191"/>
                </a:lnTo>
                <a:lnTo>
                  <a:pt x="89" y="191"/>
                </a:lnTo>
                <a:lnTo>
                  <a:pt x="118" y="187"/>
                </a:lnTo>
                <a:lnTo>
                  <a:pt x="172" y="183"/>
                </a:lnTo>
                <a:lnTo>
                  <a:pt x="172" y="183"/>
                </a:lnTo>
                <a:lnTo>
                  <a:pt x="195" y="181"/>
                </a:lnTo>
                <a:lnTo>
                  <a:pt x="210" y="183"/>
                </a:lnTo>
                <a:lnTo>
                  <a:pt x="222" y="184"/>
                </a:lnTo>
                <a:lnTo>
                  <a:pt x="222" y="186"/>
                </a:lnTo>
                <a:close/>
                <a:moveTo>
                  <a:pt x="309" y="212"/>
                </a:moveTo>
                <a:lnTo>
                  <a:pt x="309" y="212"/>
                </a:lnTo>
                <a:lnTo>
                  <a:pt x="303" y="206"/>
                </a:lnTo>
                <a:lnTo>
                  <a:pt x="303" y="206"/>
                </a:lnTo>
                <a:lnTo>
                  <a:pt x="287" y="196"/>
                </a:lnTo>
                <a:lnTo>
                  <a:pt x="277" y="190"/>
                </a:lnTo>
                <a:lnTo>
                  <a:pt x="268" y="185"/>
                </a:lnTo>
                <a:lnTo>
                  <a:pt x="309" y="190"/>
                </a:lnTo>
                <a:lnTo>
                  <a:pt x="309" y="2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DDE2F2A1-A91F-46E9-B732-8E2C63FC8E8D}"/>
              </a:ext>
            </a:extLst>
          </p:cNvPr>
          <p:cNvSpPr>
            <a:spLocks noEditPoints="1"/>
          </p:cNvSpPr>
          <p:nvPr/>
        </p:nvSpPr>
        <p:spPr bwMode="auto">
          <a:xfrm>
            <a:off x="6365162" y="4722689"/>
            <a:ext cx="831052" cy="1622300"/>
          </a:xfrm>
          <a:custGeom>
            <a:avLst/>
            <a:gdLst>
              <a:gd name="T0" fmla="*/ 319 w 689"/>
              <a:gd name="T1" fmla="*/ 353 h 1345"/>
              <a:gd name="T2" fmla="*/ 307 w 689"/>
              <a:gd name="T3" fmla="*/ 424 h 1345"/>
              <a:gd name="T4" fmla="*/ 292 w 689"/>
              <a:gd name="T5" fmla="*/ 489 h 1345"/>
              <a:gd name="T6" fmla="*/ 270 w 689"/>
              <a:gd name="T7" fmla="*/ 573 h 1345"/>
              <a:gd name="T8" fmla="*/ 224 w 689"/>
              <a:gd name="T9" fmla="*/ 593 h 1345"/>
              <a:gd name="T10" fmla="*/ 209 w 689"/>
              <a:gd name="T11" fmla="*/ 725 h 1345"/>
              <a:gd name="T12" fmla="*/ 260 w 689"/>
              <a:gd name="T13" fmla="*/ 744 h 1345"/>
              <a:gd name="T14" fmla="*/ 335 w 689"/>
              <a:gd name="T15" fmla="*/ 793 h 1345"/>
              <a:gd name="T16" fmla="*/ 346 w 689"/>
              <a:gd name="T17" fmla="*/ 875 h 1345"/>
              <a:gd name="T18" fmla="*/ 341 w 689"/>
              <a:gd name="T19" fmla="*/ 977 h 1345"/>
              <a:gd name="T20" fmla="*/ 341 w 689"/>
              <a:gd name="T21" fmla="*/ 1116 h 1345"/>
              <a:gd name="T22" fmla="*/ 404 w 689"/>
              <a:gd name="T23" fmla="*/ 1143 h 1345"/>
              <a:gd name="T24" fmla="*/ 417 w 689"/>
              <a:gd name="T25" fmla="*/ 1240 h 1345"/>
              <a:gd name="T26" fmla="*/ 412 w 689"/>
              <a:gd name="T27" fmla="*/ 1259 h 1345"/>
              <a:gd name="T28" fmla="*/ 417 w 689"/>
              <a:gd name="T29" fmla="*/ 1297 h 1345"/>
              <a:gd name="T30" fmla="*/ 463 w 689"/>
              <a:gd name="T31" fmla="*/ 1298 h 1345"/>
              <a:gd name="T32" fmla="*/ 478 w 689"/>
              <a:gd name="T33" fmla="*/ 1267 h 1345"/>
              <a:gd name="T34" fmla="*/ 489 w 689"/>
              <a:gd name="T35" fmla="*/ 1242 h 1345"/>
              <a:gd name="T36" fmla="*/ 470 w 689"/>
              <a:gd name="T37" fmla="*/ 1208 h 1345"/>
              <a:gd name="T38" fmla="*/ 458 w 689"/>
              <a:gd name="T39" fmla="*/ 1166 h 1345"/>
              <a:gd name="T40" fmla="*/ 492 w 689"/>
              <a:gd name="T41" fmla="*/ 1122 h 1345"/>
              <a:gd name="T42" fmla="*/ 504 w 689"/>
              <a:gd name="T43" fmla="*/ 1148 h 1345"/>
              <a:gd name="T44" fmla="*/ 526 w 689"/>
              <a:gd name="T45" fmla="*/ 1214 h 1345"/>
              <a:gd name="T46" fmla="*/ 516 w 689"/>
              <a:gd name="T47" fmla="*/ 1267 h 1345"/>
              <a:gd name="T48" fmla="*/ 502 w 689"/>
              <a:gd name="T49" fmla="*/ 1296 h 1345"/>
              <a:gd name="T50" fmla="*/ 498 w 689"/>
              <a:gd name="T51" fmla="*/ 1319 h 1345"/>
              <a:gd name="T52" fmla="*/ 525 w 689"/>
              <a:gd name="T53" fmla="*/ 1342 h 1345"/>
              <a:gd name="T54" fmla="*/ 577 w 689"/>
              <a:gd name="T55" fmla="*/ 1339 h 1345"/>
              <a:gd name="T56" fmla="*/ 582 w 689"/>
              <a:gd name="T57" fmla="*/ 1312 h 1345"/>
              <a:gd name="T58" fmla="*/ 567 w 689"/>
              <a:gd name="T59" fmla="*/ 1248 h 1345"/>
              <a:gd name="T60" fmla="*/ 637 w 689"/>
              <a:gd name="T61" fmla="*/ 1134 h 1345"/>
              <a:gd name="T62" fmla="*/ 689 w 689"/>
              <a:gd name="T63" fmla="*/ 1106 h 1345"/>
              <a:gd name="T64" fmla="*/ 666 w 689"/>
              <a:gd name="T65" fmla="*/ 850 h 1345"/>
              <a:gd name="T66" fmla="*/ 622 w 689"/>
              <a:gd name="T67" fmla="*/ 657 h 1345"/>
              <a:gd name="T68" fmla="*/ 636 w 689"/>
              <a:gd name="T69" fmla="*/ 638 h 1345"/>
              <a:gd name="T70" fmla="*/ 661 w 689"/>
              <a:gd name="T71" fmla="*/ 556 h 1345"/>
              <a:gd name="T72" fmla="*/ 651 w 689"/>
              <a:gd name="T73" fmla="*/ 405 h 1345"/>
              <a:gd name="T74" fmla="*/ 635 w 689"/>
              <a:gd name="T75" fmla="*/ 330 h 1345"/>
              <a:gd name="T76" fmla="*/ 595 w 689"/>
              <a:gd name="T77" fmla="*/ 291 h 1345"/>
              <a:gd name="T78" fmla="*/ 530 w 689"/>
              <a:gd name="T79" fmla="*/ 252 h 1345"/>
              <a:gd name="T80" fmla="*/ 536 w 689"/>
              <a:gd name="T81" fmla="*/ 216 h 1345"/>
              <a:gd name="T82" fmla="*/ 551 w 689"/>
              <a:gd name="T83" fmla="*/ 192 h 1345"/>
              <a:gd name="T84" fmla="*/ 541 w 689"/>
              <a:gd name="T85" fmla="*/ 168 h 1345"/>
              <a:gd name="T86" fmla="*/ 528 w 689"/>
              <a:gd name="T87" fmla="*/ 126 h 1345"/>
              <a:gd name="T88" fmla="*/ 505 w 689"/>
              <a:gd name="T89" fmla="*/ 99 h 1345"/>
              <a:gd name="T90" fmla="*/ 525 w 689"/>
              <a:gd name="T91" fmla="*/ 79 h 1345"/>
              <a:gd name="T92" fmla="*/ 601 w 689"/>
              <a:gd name="T93" fmla="*/ 58 h 1345"/>
              <a:gd name="T94" fmla="*/ 548 w 689"/>
              <a:gd name="T95" fmla="*/ 26 h 1345"/>
              <a:gd name="T96" fmla="*/ 445 w 689"/>
              <a:gd name="T97" fmla="*/ 3 h 1345"/>
              <a:gd name="T98" fmla="*/ 257 w 689"/>
              <a:gd name="T99" fmla="*/ 47 h 1345"/>
              <a:gd name="T100" fmla="*/ 245 w 689"/>
              <a:gd name="T101" fmla="*/ 47 h 1345"/>
              <a:gd name="T102" fmla="*/ 79 w 689"/>
              <a:gd name="T103" fmla="*/ 161 h 1345"/>
              <a:gd name="T104" fmla="*/ 0 w 689"/>
              <a:gd name="T105" fmla="*/ 308 h 1345"/>
              <a:gd name="T106" fmla="*/ 58 w 689"/>
              <a:gd name="T107" fmla="*/ 275 h 1345"/>
              <a:gd name="T108" fmla="*/ 298 w 689"/>
              <a:gd name="T109" fmla="*/ 181 h 1345"/>
              <a:gd name="T110" fmla="*/ 411 w 689"/>
              <a:gd name="T111" fmla="*/ 188 h 1345"/>
              <a:gd name="T112" fmla="*/ 430 w 689"/>
              <a:gd name="T113" fmla="*/ 249 h 1345"/>
              <a:gd name="T114" fmla="*/ 449 w 689"/>
              <a:gd name="T115" fmla="*/ 265 h 1345"/>
              <a:gd name="T116" fmla="*/ 403 w 689"/>
              <a:gd name="T117" fmla="*/ 277 h 1345"/>
              <a:gd name="T118" fmla="*/ 327 w 689"/>
              <a:gd name="T119" fmla="*/ 166 h 1345"/>
              <a:gd name="T120" fmla="*/ 413 w 689"/>
              <a:gd name="T121" fmla="*/ 134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9" h="1345">
                <a:moveTo>
                  <a:pt x="298" y="181"/>
                </a:moveTo>
                <a:lnTo>
                  <a:pt x="349" y="298"/>
                </a:lnTo>
                <a:lnTo>
                  <a:pt x="349" y="298"/>
                </a:lnTo>
                <a:lnTo>
                  <a:pt x="335" y="323"/>
                </a:lnTo>
                <a:lnTo>
                  <a:pt x="324" y="343"/>
                </a:lnTo>
                <a:lnTo>
                  <a:pt x="319" y="353"/>
                </a:lnTo>
                <a:lnTo>
                  <a:pt x="316" y="362"/>
                </a:lnTo>
                <a:lnTo>
                  <a:pt x="316" y="362"/>
                </a:lnTo>
                <a:lnTo>
                  <a:pt x="312" y="377"/>
                </a:lnTo>
                <a:lnTo>
                  <a:pt x="308" y="391"/>
                </a:lnTo>
                <a:lnTo>
                  <a:pt x="307" y="407"/>
                </a:lnTo>
                <a:lnTo>
                  <a:pt x="307" y="424"/>
                </a:lnTo>
                <a:lnTo>
                  <a:pt x="307" y="424"/>
                </a:lnTo>
                <a:lnTo>
                  <a:pt x="307" y="434"/>
                </a:lnTo>
                <a:lnTo>
                  <a:pt x="306" y="444"/>
                </a:lnTo>
                <a:lnTo>
                  <a:pt x="300" y="464"/>
                </a:lnTo>
                <a:lnTo>
                  <a:pt x="294" y="482"/>
                </a:lnTo>
                <a:lnTo>
                  <a:pt x="292" y="489"/>
                </a:lnTo>
                <a:lnTo>
                  <a:pt x="292" y="495"/>
                </a:lnTo>
                <a:lnTo>
                  <a:pt x="292" y="495"/>
                </a:lnTo>
                <a:lnTo>
                  <a:pt x="292" y="503"/>
                </a:lnTo>
                <a:lnTo>
                  <a:pt x="293" y="509"/>
                </a:lnTo>
                <a:lnTo>
                  <a:pt x="294" y="514"/>
                </a:lnTo>
                <a:lnTo>
                  <a:pt x="270" y="573"/>
                </a:lnTo>
                <a:lnTo>
                  <a:pt x="236" y="575"/>
                </a:lnTo>
                <a:lnTo>
                  <a:pt x="236" y="575"/>
                </a:lnTo>
                <a:lnTo>
                  <a:pt x="234" y="578"/>
                </a:lnTo>
                <a:lnTo>
                  <a:pt x="229" y="583"/>
                </a:lnTo>
                <a:lnTo>
                  <a:pt x="227" y="588"/>
                </a:lnTo>
                <a:lnTo>
                  <a:pt x="224" y="593"/>
                </a:lnTo>
                <a:lnTo>
                  <a:pt x="222" y="599"/>
                </a:lnTo>
                <a:lnTo>
                  <a:pt x="222" y="606"/>
                </a:lnTo>
                <a:lnTo>
                  <a:pt x="222" y="606"/>
                </a:lnTo>
                <a:lnTo>
                  <a:pt x="220" y="632"/>
                </a:lnTo>
                <a:lnTo>
                  <a:pt x="215" y="672"/>
                </a:lnTo>
                <a:lnTo>
                  <a:pt x="209" y="725"/>
                </a:lnTo>
                <a:lnTo>
                  <a:pt x="209" y="725"/>
                </a:lnTo>
                <a:lnTo>
                  <a:pt x="211" y="727"/>
                </a:lnTo>
                <a:lnTo>
                  <a:pt x="220" y="731"/>
                </a:lnTo>
                <a:lnTo>
                  <a:pt x="249" y="741"/>
                </a:lnTo>
                <a:lnTo>
                  <a:pt x="249" y="741"/>
                </a:lnTo>
                <a:lnTo>
                  <a:pt x="260" y="744"/>
                </a:lnTo>
                <a:lnTo>
                  <a:pt x="273" y="746"/>
                </a:lnTo>
                <a:lnTo>
                  <a:pt x="301" y="750"/>
                </a:lnTo>
                <a:lnTo>
                  <a:pt x="325" y="751"/>
                </a:lnTo>
                <a:lnTo>
                  <a:pt x="334" y="751"/>
                </a:lnTo>
                <a:lnTo>
                  <a:pt x="334" y="751"/>
                </a:lnTo>
                <a:lnTo>
                  <a:pt x="335" y="793"/>
                </a:lnTo>
                <a:lnTo>
                  <a:pt x="338" y="824"/>
                </a:lnTo>
                <a:lnTo>
                  <a:pt x="339" y="836"/>
                </a:lnTo>
                <a:lnTo>
                  <a:pt x="340" y="843"/>
                </a:lnTo>
                <a:lnTo>
                  <a:pt x="340" y="843"/>
                </a:lnTo>
                <a:lnTo>
                  <a:pt x="344" y="855"/>
                </a:lnTo>
                <a:lnTo>
                  <a:pt x="346" y="875"/>
                </a:lnTo>
                <a:lnTo>
                  <a:pt x="346" y="901"/>
                </a:lnTo>
                <a:lnTo>
                  <a:pt x="346" y="916"/>
                </a:lnTo>
                <a:lnTo>
                  <a:pt x="344" y="931"/>
                </a:lnTo>
                <a:lnTo>
                  <a:pt x="344" y="931"/>
                </a:lnTo>
                <a:lnTo>
                  <a:pt x="342" y="951"/>
                </a:lnTo>
                <a:lnTo>
                  <a:pt x="341" y="977"/>
                </a:lnTo>
                <a:lnTo>
                  <a:pt x="339" y="1037"/>
                </a:lnTo>
                <a:lnTo>
                  <a:pt x="339" y="1092"/>
                </a:lnTo>
                <a:lnTo>
                  <a:pt x="340" y="1109"/>
                </a:lnTo>
                <a:lnTo>
                  <a:pt x="340" y="1114"/>
                </a:lnTo>
                <a:lnTo>
                  <a:pt x="341" y="1116"/>
                </a:lnTo>
                <a:lnTo>
                  <a:pt x="341" y="1116"/>
                </a:lnTo>
                <a:lnTo>
                  <a:pt x="345" y="1116"/>
                </a:lnTo>
                <a:lnTo>
                  <a:pt x="352" y="1116"/>
                </a:lnTo>
                <a:lnTo>
                  <a:pt x="370" y="1113"/>
                </a:lnTo>
                <a:lnTo>
                  <a:pt x="394" y="1108"/>
                </a:lnTo>
                <a:lnTo>
                  <a:pt x="394" y="1108"/>
                </a:lnTo>
                <a:lnTo>
                  <a:pt x="404" y="1143"/>
                </a:lnTo>
                <a:lnTo>
                  <a:pt x="411" y="1173"/>
                </a:lnTo>
                <a:lnTo>
                  <a:pt x="417" y="1197"/>
                </a:lnTo>
                <a:lnTo>
                  <a:pt x="417" y="1197"/>
                </a:lnTo>
                <a:lnTo>
                  <a:pt x="418" y="1214"/>
                </a:lnTo>
                <a:lnTo>
                  <a:pt x="418" y="1228"/>
                </a:lnTo>
                <a:lnTo>
                  <a:pt x="417" y="1240"/>
                </a:lnTo>
                <a:lnTo>
                  <a:pt x="417" y="1240"/>
                </a:lnTo>
                <a:lnTo>
                  <a:pt x="411" y="1248"/>
                </a:lnTo>
                <a:lnTo>
                  <a:pt x="411" y="1248"/>
                </a:lnTo>
                <a:lnTo>
                  <a:pt x="410" y="1252"/>
                </a:lnTo>
                <a:lnTo>
                  <a:pt x="411" y="1254"/>
                </a:lnTo>
                <a:lnTo>
                  <a:pt x="412" y="1259"/>
                </a:lnTo>
                <a:lnTo>
                  <a:pt x="413" y="1268"/>
                </a:lnTo>
                <a:lnTo>
                  <a:pt x="413" y="1268"/>
                </a:lnTo>
                <a:lnTo>
                  <a:pt x="414" y="1287"/>
                </a:lnTo>
                <a:lnTo>
                  <a:pt x="416" y="1293"/>
                </a:lnTo>
                <a:lnTo>
                  <a:pt x="417" y="1297"/>
                </a:lnTo>
                <a:lnTo>
                  <a:pt x="417" y="1297"/>
                </a:lnTo>
                <a:lnTo>
                  <a:pt x="424" y="1299"/>
                </a:lnTo>
                <a:lnTo>
                  <a:pt x="438" y="1300"/>
                </a:lnTo>
                <a:lnTo>
                  <a:pt x="452" y="1300"/>
                </a:lnTo>
                <a:lnTo>
                  <a:pt x="458" y="1300"/>
                </a:lnTo>
                <a:lnTo>
                  <a:pt x="463" y="1298"/>
                </a:lnTo>
                <a:lnTo>
                  <a:pt x="463" y="1298"/>
                </a:lnTo>
                <a:lnTo>
                  <a:pt x="466" y="1293"/>
                </a:lnTo>
                <a:lnTo>
                  <a:pt x="467" y="1290"/>
                </a:lnTo>
                <a:lnTo>
                  <a:pt x="469" y="1279"/>
                </a:lnTo>
                <a:lnTo>
                  <a:pt x="469" y="1279"/>
                </a:lnTo>
                <a:lnTo>
                  <a:pt x="472" y="1274"/>
                </a:lnTo>
                <a:lnTo>
                  <a:pt x="478" y="1267"/>
                </a:lnTo>
                <a:lnTo>
                  <a:pt x="484" y="1259"/>
                </a:lnTo>
                <a:lnTo>
                  <a:pt x="486" y="1255"/>
                </a:lnTo>
                <a:lnTo>
                  <a:pt x="487" y="1252"/>
                </a:lnTo>
                <a:lnTo>
                  <a:pt x="487" y="1252"/>
                </a:lnTo>
                <a:lnTo>
                  <a:pt x="489" y="1247"/>
                </a:lnTo>
                <a:lnTo>
                  <a:pt x="489" y="1242"/>
                </a:lnTo>
                <a:lnTo>
                  <a:pt x="487" y="1232"/>
                </a:lnTo>
                <a:lnTo>
                  <a:pt x="484" y="1221"/>
                </a:lnTo>
                <a:lnTo>
                  <a:pt x="480" y="1214"/>
                </a:lnTo>
                <a:lnTo>
                  <a:pt x="480" y="1214"/>
                </a:lnTo>
                <a:lnTo>
                  <a:pt x="475" y="1211"/>
                </a:lnTo>
                <a:lnTo>
                  <a:pt x="470" y="1208"/>
                </a:lnTo>
                <a:lnTo>
                  <a:pt x="464" y="1207"/>
                </a:lnTo>
                <a:lnTo>
                  <a:pt x="464" y="1207"/>
                </a:lnTo>
                <a:lnTo>
                  <a:pt x="462" y="1192"/>
                </a:lnTo>
                <a:lnTo>
                  <a:pt x="459" y="1179"/>
                </a:lnTo>
                <a:lnTo>
                  <a:pt x="458" y="1166"/>
                </a:lnTo>
                <a:lnTo>
                  <a:pt x="458" y="1166"/>
                </a:lnTo>
                <a:lnTo>
                  <a:pt x="458" y="1151"/>
                </a:lnTo>
                <a:lnTo>
                  <a:pt x="460" y="1133"/>
                </a:lnTo>
                <a:lnTo>
                  <a:pt x="463" y="1112"/>
                </a:lnTo>
                <a:lnTo>
                  <a:pt x="491" y="1105"/>
                </a:lnTo>
                <a:lnTo>
                  <a:pt x="491" y="1105"/>
                </a:lnTo>
                <a:lnTo>
                  <a:pt x="492" y="1122"/>
                </a:lnTo>
                <a:lnTo>
                  <a:pt x="495" y="1136"/>
                </a:lnTo>
                <a:lnTo>
                  <a:pt x="497" y="1141"/>
                </a:lnTo>
                <a:lnTo>
                  <a:pt x="499" y="1145"/>
                </a:lnTo>
                <a:lnTo>
                  <a:pt x="499" y="1145"/>
                </a:lnTo>
                <a:lnTo>
                  <a:pt x="502" y="1147"/>
                </a:lnTo>
                <a:lnTo>
                  <a:pt x="504" y="1148"/>
                </a:lnTo>
                <a:lnTo>
                  <a:pt x="510" y="1148"/>
                </a:lnTo>
                <a:lnTo>
                  <a:pt x="516" y="1147"/>
                </a:lnTo>
                <a:lnTo>
                  <a:pt x="516" y="1147"/>
                </a:lnTo>
                <a:lnTo>
                  <a:pt x="521" y="1174"/>
                </a:lnTo>
                <a:lnTo>
                  <a:pt x="526" y="1214"/>
                </a:lnTo>
                <a:lnTo>
                  <a:pt x="526" y="1214"/>
                </a:lnTo>
                <a:lnTo>
                  <a:pt x="526" y="1221"/>
                </a:lnTo>
                <a:lnTo>
                  <a:pt x="525" y="1227"/>
                </a:lnTo>
                <a:lnTo>
                  <a:pt x="522" y="1239"/>
                </a:lnTo>
                <a:lnTo>
                  <a:pt x="518" y="1252"/>
                </a:lnTo>
                <a:lnTo>
                  <a:pt x="517" y="1259"/>
                </a:lnTo>
                <a:lnTo>
                  <a:pt x="516" y="1267"/>
                </a:lnTo>
                <a:lnTo>
                  <a:pt x="516" y="1267"/>
                </a:lnTo>
                <a:lnTo>
                  <a:pt x="515" y="1278"/>
                </a:lnTo>
                <a:lnTo>
                  <a:pt x="512" y="1281"/>
                </a:lnTo>
                <a:lnTo>
                  <a:pt x="511" y="1284"/>
                </a:lnTo>
                <a:lnTo>
                  <a:pt x="508" y="1288"/>
                </a:lnTo>
                <a:lnTo>
                  <a:pt x="502" y="1296"/>
                </a:lnTo>
                <a:lnTo>
                  <a:pt x="502" y="1296"/>
                </a:lnTo>
                <a:lnTo>
                  <a:pt x="499" y="1301"/>
                </a:lnTo>
                <a:lnTo>
                  <a:pt x="497" y="1306"/>
                </a:lnTo>
                <a:lnTo>
                  <a:pt x="497" y="1311"/>
                </a:lnTo>
                <a:lnTo>
                  <a:pt x="497" y="1316"/>
                </a:lnTo>
                <a:lnTo>
                  <a:pt x="498" y="1319"/>
                </a:lnTo>
                <a:lnTo>
                  <a:pt x="500" y="1323"/>
                </a:lnTo>
                <a:lnTo>
                  <a:pt x="505" y="1331"/>
                </a:lnTo>
                <a:lnTo>
                  <a:pt x="505" y="1331"/>
                </a:lnTo>
                <a:lnTo>
                  <a:pt x="509" y="1334"/>
                </a:lnTo>
                <a:lnTo>
                  <a:pt x="513" y="1337"/>
                </a:lnTo>
                <a:lnTo>
                  <a:pt x="525" y="1342"/>
                </a:lnTo>
                <a:lnTo>
                  <a:pt x="537" y="1344"/>
                </a:lnTo>
                <a:lnTo>
                  <a:pt x="548" y="1345"/>
                </a:lnTo>
                <a:lnTo>
                  <a:pt x="548" y="1345"/>
                </a:lnTo>
                <a:lnTo>
                  <a:pt x="558" y="1344"/>
                </a:lnTo>
                <a:lnTo>
                  <a:pt x="569" y="1343"/>
                </a:lnTo>
                <a:lnTo>
                  <a:pt x="577" y="1339"/>
                </a:lnTo>
                <a:lnTo>
                  <a:pt x="581" y="1338"/>
                </a:lnTo>
                <a:lnTo>
                  <a:pt x="582" y="1336"/>
                </a:lnTo>
                <a:lnTo>
                  <a:pt x="582" y="1336"/>
                </a:lnTo>
                <a:lnTo>
                  <a:pt x="583" y="1332"/>
                </a:lnTo>
                <a:lnTo>
                  <a:pt x="583" y="1326"/>
                </a:lnTo>
                <a:lnTo>
                  <a:pt x="582" y="1312"/>
                </a:lnTo>
                <a:lnTo>
                  <a:pt x="578" y="1291"/>
                </a:lnTo>
                <a:lnTo>
                  <a:pt x="578" y="1291"/>
                </a:lnTo>
                <a:lnTo>
                  <a:pt x="571" y="1272"/>
                </a:lnTo>
                <a:lnTo>
                  <a:pt x="569" y="1264"/>
                </a:lnTo>
                <a:lnTo>
                  <a:pt x="568" y="1257"/>
                </a:lnTo>
                <a:lnTo>
                  <a:pt x="567" y="1248"/>
                </a:lnTo>
                <a:lnTo>
                  <a:pt x="567" y="1241"/>
                </a:lnTo>
                <a:lnTo>
                  <a:pt x="567" y="1241"/>
                </a:lnTo>
                <a:lnTo>
                  <a:pt x="584" y="1139"/>
                </a:lnTo>
                <a:lnTo>
                  <a:pt x="622" y="1136"/>
                </a:lnTo>
                <a:lnTo>
                  <a:pt x="622" y="1136"/>
                </a:lnTo>
                <a:lnTo>
                  <a:pt x="637" y="1134"/>
                </a:lnTo>
                <a:lnTo>
                  <a:pt x="660" y="1129"/>
                </a:lnTo>
                <a:lnTo>
                  <a:pt x="680" y="1123"/>
                </a:lnTo>
                <a:lnTo>
                  <a:pt x="687" y="1121"/>
                </a:lnTo>
                <a:lnTo>
                  <a:pt x="689" y="1118"/>
                </a:lnTo>
                <a:lnTo>
                  <a:pt x="689" y="1118"/>
                </a:lnTo>
                <a:lnTo>
                  <a:pt x="689" y="1106"/>
                </a:lnTo>
                <a:lnTo>
                  <a:pt x="688" y="1077"/>
                </a:lnTo>
                <a:lnTo>
                  <a:pt x="682" y="995"/>
                </a:lnTo>
                <a:lnTo>
                  <a:pt x="679" y="948"/>
                </a:lnTo>
                <a:lnTo>
                  <a:pt x="673" y="903"/>
                </a:lnTo>
                <a:lnTo>
                  <a:pt x="668" y="865"/>
                </a:lnTo>
                <a:lnTo>
                  <a:pt x="666" y="850"/>
                </a:lnTo>
                <a:lnTo>
                  <a:pt x="662" y="838"/>
                </a:lnTo>
                <a:lnTo>
                  <a:pt x="662" y="838"/>
                </a:lnTo>
                <a:lnTo>
                  <a:pt x="613" y="671"/>
                </a:lnTo>
                <a:lnTo>
                  <a:pt x="618" y="661"/>
                </a:lnTo>
                <a:lnTo>
                  <a:pt x="618" y="661"/>
                </a:lnTo>
                <a:lnTo>
                  <a:pt x="622" y="657"/>
                </a:lnTo>
                <a:lnTo>
                  <a:pt x="624" y="652"/>
                </a:lnTo>
                <a:lnTo>
                  <a:pt x="625" y="647"/>
                </a:lnTo>
                <a:lnTo>
                  <a:pt x="625" y="647"/>
                </a:lnTo>
                <a:lnTo>
                  <a:pt x="627" y="639"/>
                </a:lnTo>
                <a:lnTo>
                  <a:pt x="628" y="634"/>
                </a:lnTo>
                <a:lnTo>
                  <a:pt x="636" y="638"/>
                </a:lnTo>
                <a:lnTo>
                  <a:pt x="636" y="638"/>
                </a:lnTo>
                <a:lnTo>
                  <a:pt x="656" y="585"/>
                </a:lnTo>
                <a:lnTo>
                  <a:pt x="656" y="585"/>
                </a:lnTo>
                <a:lnTo>
                  <a:pt x="659" y="575"/>
                </a:lnTo>
                <a:lnTo>
                  <a:pt x="661" y="566"/>
                </a:lnTo>
                <a:lnTo>
                  <a:pt x="661" y="556"/>
                </a:lnTo>
                <a:lnTo>
                  <a:pt x="661" y="547"/>
                </a:lnTo>
                <a:lnTo>
                  <a:pt x="659" y="532"/>
                </a:lnTo>
                <a:lnTo>
                  <a:pt x="657" y="519"/>
                </a:lnTo>
                <a:lnTo>
                  <a:pt x="657" y="519"/>
                </a:lnTo>
                <a:lnTo>
                  <a:pt x="654" y="450"/>
                </a:lnTo>
                <a:lnTo>
                  <a:pt x="651" y="405"/>
                </a:lnTo>
                <a:lnTo>
                  <a:pt x="649" y="374"/>
                </a:lnTo>
                <a:lnTo>
                  <a:pt x="649" y="374"/>
                </a:lnTo>
                <a:lnTo>
                  <a:pt x="647" y="364"/>
                </a:lnTo>
                <a:lnTo>
                  <a:pt x="643" y="352"/>
                </a:lnTo>
                <a:lnTo>
                  <a:pt x="640" y="342"/>
                </a:lnTo>
                <a:lnTo>
                  <a:pt x="635" y="330"/>
                </a:lnTo>
                <a:lnTo>
                  <a:pt x="629" y="319"/>
                </a:lnTo>
                <a:lnTo>
                  <a:pt x="623" y="310"/>
                </a:lnTo>
                <a:lnTo>
                  <a:pt x="618" y="303"/>
                </a:lnTo>
                <a:lnTo>
                  <a:pt x="613" y="299"/>
                </a:lnTo>
                <a:lnTo>
                  <a:pt x="613" y="299"/>
                </a:lnTo>
                <a:lnTo>
                  <a:pt x="595" y="291"/>
                </a:lnTo>
                <a:lnTo>
                  <a:pt x="569" y="282"/>
                </a:lnTo>
                <a:lnTo>
                  <a:pt x="544" y="273"/>
                </a:lnTo>
                <a:lnTo>
                  <a:pt x="536" y="270"/>
                </a:lnTo>
                <a:lnTo>
                  <a:pt x="532" y="267"/>
                </a:lnTo>
                <a:lnTo>
                  <a:pt x="532" y="267"/>
                </a:lnTo>
                <a:lnTo>
                  <a:pt x="530" y="252"/>
                </a:lnTo>
                <a:lnTo>
                  <a:pt x="528" y="238"/>
                </a:lnTo>
                <a:lnTo>
                  <a:pt x="528" y="238"/>
                </a:lnTo>
                <a:lnTo>
                  <a:pt x="529" y="233"/>
                </a:lnTo>
                <a:lnTo>
                  <a:pt x="531" y="226"/>
                </a:lnTo>
                <a:lnTo>
                  <a:pt x="536" y="216"/>
                </a:lnTo>
                <a:lnTo>
                  <a:pt x="536" y="216"/>
                </a:lnTo>
                <a:lnTo>
                  <a:pt x="541" y="212"/>
                </a:lnTo>
                <a:lnTo>
                  <a:pt x="544" y="207"/>
                </a:lnTo>
                <a:lnTo>
                  <a:pt x="549" y="200"/>
                </a:lnTo>
                <a:lnTo>
                  <a:pt x="549" y="200"/>
                </a:lnTo>
                <a:lnTo>
                  <a:pt x="551" y="196"/>
                </a:lnTo>
                <a:lnTo>
                  <a:pt x="551" y="192"/>
                </a:lnTo>
                <a:lnTo>
                  <a:pt x="551" y="187"/>
                </a:lnTo>
                <a:lnTo>
                  <a:pt x="550" y="184"/>
                </a:lnTo>
                <a:lnTo>
                  <a:pt x="546" y="177"/>
                </a:lnTo>
                <a:lnTo>
                  <a:pt x="543" y="171"/>
                </a:lnTo>
                <a:lnTo>
                  <a:pt x="543" y="171"/>
                </a:lnTo>
                <a:lnTo>
                  <a:pt x="541" y="168"/>
                </a:lnTo>
                <a:lnTo>
                  <a:pt x="538" y="168"/>
                </a:lnTo>
                <a:lnTo>
                  <a:pt x="536" y="171"/>
                </a:lnTo>
                <a:lnTo>
                  <a:pt x="536" y="171"/>
                </a:lnTo>
                <a:lnTo>
                  <a:pt x="533" y="151"/>
                </a:lnTo>
                <a:lnTo>
                  <a:pt x="530" y="134"/>
                </a:lnTo>
                <a:lnTo>
                  <a:pt x="528" y="126"/>
                </a:lnTo>
                <a:lnTo>
                  <a:pt x="524" y="118"/>
                </a:lnTo>
                <a:lnTo>
                  <a:pt x="524" y="118"/>
                </a:lnTo>
                <a:lnTo>
                  <a:pt x="521" y="112"/>
                </a:lnTo>
                <a:lnTo>
                  <a:pt x="516" y="107"/>
                </a:lnTo>
                <a:lnTo>
                  <a:pt x="511" y="102"/>
                </a:lnTo>
                <a:lnTo>
                  <a:pt x="505" y="99"/>
                </a:lnTo>
                <a:lnTo>
                  <a:pt x="497" y="95"/>
                </a:lnTo>
                <a:lnTo>
                  <a:pt x="493" y="94"/>
                </a:lnTo>
                <a:lnTo>
                  <a:pt x="493" y="94"/>
                </a:lnTo>
                <a:lnTo>
                  <a:pt x="504" y="88"/>
                </a:lnTo>
                <a:lnTo>
                  <a:pt x="513" y="83"/>
                </a:lnTo>
                <a:lnTo>
                  <a:pt x="525" y="79"/>
                </a:lnTo>
                <a:lnTo>
                  <a:pt x="525" y="79"/>
                </a:lnTo>
                <a:lnTo>
                  <a:pt x="543" y="73"/>
                </a:lnTo>
                <a:lnTo>
                  <a:pt x="567" y="67"/>
                </a:lnTo>
                <a:lnTo>
                  <a:pt x="601" y="59"/>
                </a:lnTo>
                <a:lnTo>
                  <a:pt x="601" y="59"/>
                </a:lnTo>
                <a:lnTo>
                  <a:pt x="601" y="58"/>
                </a:lnTo>
                <a:lnTo>
                  <a:pt x="601" y="58"/>
                </a:lnTo>
                <a:lnTo>
                  <a:pt x="596" y="54"/>
                </a:lnTo>
                <a:lnTo>
                  <a:pt x="581" y="43"/>
                </a:lnTo>
                <a:lnTo>
                  <a:pt x="562" y="33"/>
                </a:lnTo>
                <a:lnTo>
                  <a:pt x="548" y="26"/>
                </a:lnTo>
                <a:lnTo>
                  <a:pt x="548" y="26"/>
                </a:lnTo>
                <a:lnTo>
                  <a:pt x="530" y="19"/>
                </a:lnTo>
                <a:lnTo>
                  <a:pt x="503" y="10"/>
                </a:lnTo>
                <a:lnTo>
                  <a:pt x="477" y="3"/>
                </a:lnTo>
                <a:lnTo>
                  <a:pt x="463" y="0"/>
                </a:lnTo>
                <a:lnTo>
                  <a:pt x="463" y="0"/>
                </a:lnTo>
                <a:lnTo>
                  <a:pt x="445" y="3"/>
                </a:lnTo>
                <a:lnTo>
                  <a:pt x="408" y="12"/>
                </a:lnTo>
                <a:lnTo>
                  <a:pt x="355" y="23"/>
                </a:lnTo>
                <a:lnTo>
                  <a:pt x="355" y="23"/>
                </a:lnTo>
                <a:lnTo>
                  <a:pt x="261" y="50"/>
                </a:lnTo>
                <a:lnTo>
                  <a:pt x="261" y="50"/>
                </a:lnTo>
                <a:lnTo>
                  <a:pt x="257" y="47"/>
                </a:lnTo>
                <a:lnTo>
                  <a:pt x="253" y="45"/>
                </a:lnTo>
                <a:lnTo>
                  <a:pt x="252" y="43"/>
                </a:lnTo>
                <a:lnTo>
                  <a:pt x="249" y="45"/>
                </a:lnTo>
                <a:lnTo>
                  <a:pt x="249" y="45"/>
                </a:lnTo>
                <a:lnTo>
                  <a:pt x="247" y="46"/>
                </a:lnTo>
                <a:lnTo>
                  <a:pt x="245" y="47"/>
                </a:lnTo>
                <a:lnTo>
                  <a:pt x="242" y="53"/>
                </a:lnTo>
                <a:lnTo>
                  <a:pt x="241" y="59"/>
                </a:lnTo>
                <a:lnTo>
                  <a:pt x="241" y="59"/>
                </a:lnTo>
                <a:lnTo>
                  <a:pt x="158" y="109"/>
                </a:lnTo>
                <a:lnTo>
                  <a:pt x="101" y="147"/>
                </a:lnTo>
                <a:lnTo>
                  <a:pt x="79" y="161"/>
                </a:lnTo>
                <a:lnTo>
                  <a:pt x="69" y="168"/>
                </a:lnTo>
                <a:lnTo>
                  <a:pt x="69" y="168"/>
                </a:lnTo>
                <a:lnTo>
                  <a:pt x="64" y="178"/>
                </a:lnTo>
                <a:lnTo>
                  <a:pt x="55" y="194"/>
                </a:lnTo>
                <a:lnTo>
                  <a:pt x="31" y="241"/>
                </a:lnTo>
                <a:lnTo>
                  <a:pt x="0" y="308"/>
                </a:lnTo>
                <a:lnTo>
                  <a:pt x="0" y="308"/>
                </a:lnTo>
                <a:lnTo>
                  <a:pt x="12" y="299"/>
                </a:lnTo>
                <a:lnTo>
                  <a:pt x="27" y="290"/>
                </a:lnTo>
                <a:lnTo>
                  <a:pt x="48" y="279"/>
                </a:lnTo>
                <a:lnTo>
                  <a:pt x="48" y="279"/>
                </a:lnTo>
                <a:lnTo>
                  <a:pt x="58" y="275"/>
                </a:lnTo>
                <a:lnTo>
                  <a:pt x="71" y="270"/>
                </a:lnTo>
                <a:lnTo>
                  <a:pt x="94" y="264"/>
                </a:lnTo>
                <a:lnTo>
                  <a:pt x="110" y="260"/>
                </a:lnTo>
                <a:lnTo>
                  <a:pt x="117" y="259"/>
                </a:lnTo>
                <a:lnTo>
                  <a:pt x="260" y="197"/>
                </a:lnTo>
                <a:lnTo>
                  <a:pt x="298" y="181"/>
                </a:lnTo>
                <a:close/>
                <a:moveTo>
                  <a:pt x="413" y="134"/>
                </a:moveTo>
                <a:lnTo>
                  <a:pt x="413" y="134"/>
                </a:lnTo>
                <a:lnTo>
                  <a:pt x="412" y="150"/>
                </a:lnTo>
                <a:lnTo>
                  <a:pt x="411" y="175"/>
                </a:lnTo>
                <a:lnTo>
                  <a:pt x="411" y="175"/>
                </a:lnTo>
                <a:lnTo>
                  <a:pt x="411" y="188"/>
                </a:lnTo>
                <a:lnTo>
                  <a:pt x="413" y="204"/>
                </a:lnTo>
                <a:lnTo>
                  <a:pt x="417" y="219"/>
                </a:lnTo>
                <a:lnTo>
                  <a:pt x="420" y="232"/>
                </a:lnTo>
                <a:lnTo>
                  <a:pt x="420" y="232"/>
                </a:lnTo>
                <a:lnTo>
                  <a:pt x="424" y="241"/>
                </a:lnTo>
                <a:lnTo>
                  <a:pt x="430" y="249"/>
                </a:lnTo>
                <a:lnTo>
                  <a:pt x="436" y="254"/>
                </a:lnTo>
                <a:lnTo>
                  <a:pt x="438" y="257"/>
                </a:lnTo>
                <a:lnTo>
                  <a:pt x="438" y="257"/>
                </a:lnTo>
                <a:lnTo>
                  <a:pt x="449" y="257"/>
                </a:lnTo>
                <a:lnTo>
                  <a:pt x="449" y="265"/>
                </a:lnTo>
                <a:lnTo>
                  <a:pt x="449" y="265"/>
                </a:lnTo>
                <a:lnTo>
                  <a:pt x="434" y="271"/>
                </a:lnTo>
                <a:lnTo>
                  <a:pt x="423" y="275"/>
                </a:lnTo>
                <a:lnTo>
                  <a:pt x="416" y="276"/>
                </a:lnTo>
                <a:lnTo>
                  <a:pt x="410" y="277"/>
                </a:lnTo>
                <a:lnTo>
                  <a:pt x="410" y="277"/>
                </a:lnTo>
                <a:lnTo>
                  <a:pt x="403" y="277"/>
                </a:lnTo>
                <a:lnTo>
                  <a:pt x="395" y="279"/>
                </a:lnTo>
                <a:lnTo>
                  <a:pt x="378" y="283"/>
                </a:lnTo>
                <a:lnTo>
                  <a:pt x="359" y="290"/>
                </a:lnTo>
                <a:lnTo>
                  <a:pt x="307" y="174"/>
                </a:lnTo>
                <a:lnTo>
                  <a:pt x="307" y="174"/>
                </a:lnTo>
                <a:lnTo>
                  <a:pt x="327" y="166"/>
                </a:lnTo>
                <a:lnTo>
                  <a:pt x="362" y="150"/>
                </a:lnTo>
                <a:lnTo>
                  <a:pt x="362" y="150"/>
                </a:lnTo>
                <a:lnTo>
                  <a:pt x="379" y="144"/>
                </a:lnTo>
                <a:lnTo>
                  <a:pt x="395" y="138"/>
                </a:lnTo>
                <a:lnTo>
                  <a:pt x="413" y="134"/>
                </a:lnTo>
                <a:lnTo>
                  <a:pt x="413" y="1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CCE77240-2CE6-49B4-AF17-EB0AE56B36E3}"/>
              </a:ext>
            </a:extLst>
          </p:cNvPr>
          <p:cNvSpPr>
            <a:spLocks/>
          </p:cNvSpPr>
          <p:nvPr/>
        </p:nvSpPr>
        <p:spPr bwMode="auto">
          <a:xfrm>
            <a:off x="8281435" y="4731958"/>
            <a:ext cx="757333" cy="1541593"/>
          </a:xfrm>
          <a:custGeom>
            <a:avLst/>
            <a:gdLst>
              <a:gd name="T0" fmla="*/ 17 w 675"/>
              <a:gd name="T1" fmla="*/ 139 h 1374"/>
              <a:gd name="T2" fmla="*/ 28 w 675"/>
              <a:gd name="T3" fmla="*/ 189 h 1374"/>
              <a:gd name="T4" fmla="*/ 10 w 675"/>
              <a:gd name="T5" fmla="*/ 262 h 1374"/>
              <a:gd name="T6" fmla="*/ 109 w 675"/>
              <a:gd name="T7" fmla="*/ 306 h 1374"/>
              <a:gd name="T8" fmla="*/ 173 w 675"/>
              <a:gd name="T9" fmla="*/ 354 h 1374"/>
              <a:gd name="T10" fmla="*/ 212 w 675"/>
              <a:gd name="T11" fmla="*/ 423 h 1374"/>
              <a:gd name="T12" fmla="*/ 206 w 675"/>
              <a:gd name="T13" fmla="*/ 548 h 1374"/>
              <a:gd name="T14" fmla="*/ 225 w 675"/>
              <a:gd name="T15" fmla="*/ 565 h 1374"/>
              <a:gd name="T16" fmla="*/ 255 w 675"/>
              <a:gd name="T17" fmla="*/ 568 h 1374"/>
              <a:gd name="T18" fmla="*/ 273 w 675"/>
              <a:gd name="T19" fmla="*/ 554 h 1374"/>
              <a:gd name="T20" fmla="*/ 272 w 675"/>
              <a:gd name="T21" fmla="*/ 596 h 1374"/>
              <a:gd name="T22" fmla="*/ 281 w 675"/>
              <a:gd name="T23" fmla="*/ 693 h 1374"/>
              <a:gd name="T24" fmla="*/ 289 w 675"/>
              <a:gd name="T25" fmla="*/ 872 h 1374"/>
              <a:gd name="T26" fmla="*/ 305 w 675"/>
              <a:gd name="T27" fmla="*/ 943 h 1374"/>
              <a:gd name="T28" fmla="*/ 352 w 675"/>
              <a:gd name="T29" fmla="*/ 1149 h 1374"/>
              <a:gd name="T30" fmla="*/ 377 w 675"/>
              <a:gd name="T31" fmla="*/ 1256 h 1374"/>
              <a:gd name="T32" fmla="*/ 371 w 675"/>
              <a:gd name="T33" fmla="*/ 1302 h 1374"/>
              <a:gd name="T34" fmla="*/ 370 w 675"/>
              <a:gd name="T35" fmla="*/ 1322 h 1374"/>
              <a:gd name="T36" fmla="*/ 385 w 675"/>
              <a:gd name="T37" fmla="*/ 1331 h 1374"/>
              <a:gd name="T38" fmla="*/ 395 w 675"/>
              <a:gd name="T39" fmla="*/ 1341 h 1374"/>
              <a:gd name="T40" fmla="*/ 393 w 675"/>
              <a:gd name="T41" fmla="*/ 1359 h 1374"/>
              <a:gd name="T42" fmla="*/ 414 w 675"/>
              <a:gd name="T43" fmla="*/ 1372 h 1374"/>
              <a:gd name="T44" fmla="*/ 450 w 675"/>
              <a:gd name="T45" fmla="*/ 1372 h 1374"/>
              <a:gd name="T46" fmla="*/ 470 w 675"/>
              <a:gd name="T47" fmla="*/ 1355 h 1374"/>
              <a:gd name="T48" fmla="*/ 483 w 675"/>
              <a:gd name="T49" fmla="*/ 1344 h 1374"/>
              <a:gd name="T50" fmla="*/ 494 w 675"/>
              <a:gd name="T51" fmla="*/ 1322 h 1374"/>
              <a:gd name="T52" fmla="*/ 483 w 675"/>
              <a:gd name="T53" fmla="*/ 1301 h 1374"/>
              <a:gd name="T54" fmla="*/ 464 w 675"/>
              <a:gd name="T55" fmla="*/ 1263 h 1374"/>
              <a:gd name="T56" fmla="*/ 501 w 675"/>
              <a:gd name="T57" fmla="*/ 1063 h 1374"/>
              <a:gd name="T58" fmla="*/ 517 w 675"/>
              <a:gd name="T59" fmla="*/ 866 h 1374"/>
              <a:gd name="T60" fmla="*/ 531 w 675"/>
              <a:gd name="T61" fmla="*/ 781 h 1374"/>
              <a:gd name="T62" fmla="*/ 522 w 675"/>
              <a:gd name="T63" fmla="*/ 676 h 1374"/>
              <a:gd name="T64" fmla="*/ 522 w 675"/>
              <a:gd name="T65" fmla="*/ 585 h 1374"/>
              <a:gd name="T66" fmla="*/ 517 w 675"/>
              <a:gd name="T67" fmla="*/ 478 h 1374"/>
              <a:gd name="T68" fmla="*/ 547 w 675"/>
              <a:gd name="T69" fmla="*/ 551 h 1374"/>
              <a:gd name="T70" fmla="*/ 586 w 675"/>
              <a:gd name="T71" fmla="*/ 659 h 1374"/>
              <a:gd name="T72" fmla="*/ 626 w 675"/>
              <a:gd name="T73" fmla="*/ 758 h 1374"/>
              <a:gd name="T74" fmla="*/ 622 w 675"/>
              <a:gd name="T75" fmla="*/ 769 h 1374"/>
              <a:gd name="T76" fmla="*/ 633 w 675"/>
              <a:gd name="T77" fmla="*/ 779 h 1374"/>
              <a:gd name="T78" fmla="*/ 662 w 675"/>
              <a:gd name="T79" fmla="*/ 772 h 1374"/>
              <a:gd name="T80" fmla="*/ 674 w 675"/>
              <a:gd name="T81" fmla="*/ 747 h 1374"/>
              <a:gd name="T82" fmla="*/ 634 w 675"/>
              <a:gd name="T83" fmla="*/ 674 h 1374"/>
              <a:gd name="T84" fmla="*/ 632 w 675"/>
              <a:gd name="T85" fmla="*/ 615 h 1374"/>
              <a:gd name="T86" fmla="*/ 601 w 675"/>
              <a:gd name="T87" fmla="*/ 503 h 1374"/>
              <a:gd name="T88" fmla="*/ 568 w 675"/>
              <a:gd name="T89" fmla="*/ 392 h 1374"/>
              <a:gd name="T90" fmla="*/ 603 w 675"/>
              <a:gd name="T91" fmla="*/ 372 h 1374"/>
              <a:gd name="T92" fmla="*/ 653 w 675"/>
              <a:gd name="T93" fmla="*/ 314 h 1374"/>
              <a:gd name="T94" fmla="*/ 636 w 675"/>
              <a:gd name="T95" fmla="*/ 213 h 1374"/>
              <a:gd name="T96" fmla="*/ 561 w 675"/>
              <a:gd name="T97" fmla="*/ 123 h 1374"/>
              <a:gd name="T98" fmla="*/ 424 w 675"/>
              <a:gd name="T99" fmla="*/ 37 h 1374"/>
              <a:gd name="T100" fmla="*/ 351 w 675"/>
              <a:gd name="T101" fmla="*/ 24 h 1374"/>
              <a:gd name="T102" fmla="*/ 273 w 675"/>
              <a:gd name="T103" fmla="*/ 0 h 1374"/>
              <a:gd name="T104" fmla="*/ 221 w 675"/>
              <a:gd name="T105" fmla="*/ 8 h 1374"/>
              <a:gd name="T106" fmla="*/ 79 w 675"/>
              <a:gd name="T107" fmla="*/ 7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5" h="1374">
                <a:moveTo>
                  <a:pt x="0" y="103"/>
                </a:moveTo>
                <a:lnTo>
                  <a:pt x="0" y="103"/>
                </a:lnTo>
                <a:lnTo>
                  <a:pt x="3" y="110"/>
                </a:lnTo>
                <a:lnTo>
                  <a:pt x="13" y="128"/>
                </a:lnTo>
                <a:lnTo>
                  <a:pt x="17" y="139"/>
                </a:lnTo>
                <a:lnTo>
                  <a:pt x="22" y="152"/>
                </a:lnTo>
                <a:lnTo>
                  <a:pt x="25" y="163"/>
                </a:lnTo>
                <a:lnTo>
                  <a:pt x="28" y="176"/>
                </a:lnTo>
                <a:lnTo>
                  <a:pt x="28" y="176"/>
                </a:lnTo>
                <a:lnTo>
                  <a:pt x="28" y="189"/>
                </a:lnTo>
                <a:lnTo>
                  <a:pt x="27" y="203"/>
                </a:lnTo>
                <a:lnTo>
                  <a:pt x="23" y="218"/>
                </a:lnTo>
                <a:lnTo>
                  <a:pt x="20" y="232"/>
                </a:lnTo>
                <a:lnTo>
                  <a:pt x="14" y="253"/>
                </a:lnTo>
                <a:lnTo>
                  <a:pt x="10" y="262"/>
                </a:lnTo>
                <a:lnTo>
                  <a:pt x="10" y="262"/>
                </a:lnTo>
                <a:lnTo>
                  <a:pt x="22" y="267"/>
                </a:lnTo>
                <a:lnTo>
                  <a:pt x="53" y="279"/>
                </a:lnTo>
                <a:lnTo>
                  <a:pt x="90" y="297"/>
                </a:lnTo>
                <a:lnTo>
                  <a:pt x="109" y="306"/>
                </a:lnTo>
                <a:lnTo>
                  <a:pt x="127" y="315"/>
                </a:lnTo>
                <a:lnTo>
                  <a:pt x="127" y="315"/>
                </a:lnTo>
                <a:lnTo>
                  <a:pt x="142" y="327"/>
                </a:lnTo>
                <a:lnTo>
                  <a:pt x="159" y="340"/>
                </a:lnTo>
                <a:lnTo>
                  <a:pt x="173" y="354"/>
                </a:lnTo>
                <a:lnTo>
                  <a:pt x="186" y="369"/>
                </a:lnTo>
                <a:lnTo>
                  <a:pt x="206" y="392"/>
                </a:lnTo>
                <a:lnTo>
                  <a:pt x="213" y="402"/>
                </a:lnTo>
                <a:lnTo>
                  <a:pt x="213" y="402"/>
                </a:lnTo>
                <a:lnTo>
                  <a:pt x="212" y="423"/>
                </a:lnTo>
                <a:lnTo>
                  <a:pt x="207" y="470"/>
                </a:lnTo>
                <a:lnTo>
                  <a:pt x="206" y="497"/>
                </a:lnTo>
                <a:lnTo>
                  <a:pt x="205" y="521"/>
                </a:lnTo>
                <a:lnTo>
                  <a:pt x="205" y="541"/>
                </a:lnTo>
                <a:lnTo>
                  <a:pt x="206" y="548"/>
                </a:lnTo>
                <a:lnTo>
                  <a:pt x="207" y="551"/>
                </a:lnTo>
                <a:lnTo>
                  <a:pt x="207" y="551"/>
                </a:lnTo>
                <a:lnTo>
                  <a:pt x="212" y="557"/>
                </a:lnTo>
                <a:lnTo>
                  <a:pt x="218" y="562"/>
                </a:lnTo>
                <a:lnTo>
                  <a:pt x="225" y="565"/>
                </a:lnTo>
                <a:lnTo>
                  <a:pt x="232" y="568"/>
                </a:lnTo>
                <a:lnTo>
                  <a:pt x="239" y="569"/>
                </a:lnTo>
                <a:lnTo>
                  <a:pt x="246" y="570"/>
                </a:lnTo>
                <a:lnTo>
                  <a:pt x="251" y="569"/>
                </a:lnTo>
                <a:lnTo>
                  <a:pt x="255" y="568"/>
                </a:lnTo>
                <a:lnTo>
                  <a:pt x="255" y="568"/>
                </a:lnTo>
                <a:lnTo>
                  <a:pt x="261" y="564"/>
                </a:lnTo>
                <a:lnTo>
                  <a:pt x="267" y="560"/>
                </a:lnTo>
                <a:lnTo>
                  <a:pt x="273" y="554"/>
                </a:lnTo>
                <a:lnTo>
                  <a:pt x="273" y="554"/>
                </a:lnTo>
                <a:lnTo>
                  <a:pt x="268" y="585"/>
                </a:lnTo>
                <a:lnTo>
                  <a:pt x="268" y="585"/>
                </a:lnTo>
                <a:lnTo>
                  <a:pt x="268" y="589"/>
                </a:lnTo>
                <a:lnTo>
                  <a:pt x="268" y="591"/>
                </a:lnTo>
                <a:lnTo>
                  <a:pt x="272" y="596"/>
                </a:lnTo>
                <a:lnTo>
                  <a:pt x="277" y="600"/>
                </a:lnTo>
                <a:lnTo>
                  <a:pt x="278" y="601"/>
                </a:lnTo>
                <a:lnTo>
                  <a:pt x="278" y="601"/>
                </a:lnTo>
                <a:lnTo>
                  <a:pt x="280" y="649"/>
                </a:lnTo>
                <a:lnTo>
                  <a:pt x="281" y="693"/>
                </a:lnTo>
                <a:lnTo>
                  <a:pt x="281" y="734"/>
                </a:lnTo>
                <a:lnTo>
                  <a:pt x="281" y="734"/>
                </a:lnTo>
                <a:lnTo>
                  <a:pt x="283" y="776"/>
                </a:lnTo>
                <a:lnTo>
                  <a:pt x="285" y="827"/>
                </a:lnTo>
                <a:lnTo>
                  <a:pt x="289" y="872"/>
                </a:lnTo>
                <a:lnTo>
                  <a:pt x="291" y="890"/>
                </a:lnTo>
                <a:lnTo>
                  <a:pt x="294" y="901"/>
                </a:lnTo>
                <a:lnTo>
                  <a:pt x="294" y="901"/>
                </a:lnTo>
                <a:lnTo>
                  <a:pt x="299" y="918"/>
                </a:lnTo>
                <a:lnTo>
                  <a:pt x="305" y="943"/>
                </a:lnTo>
                <a:lnTo>
                  <a:pt x="320" y="1011"/>
                </a:lnTo>
                <a:lnTo>
                  <a:pt x="336" y="1080"/>
                </a:lnTo>
                <a:lnTo>
                  <a:pt x="345" y="1120"/>
                </a:lnTo>
                <a:lnTo>
                  <a:pt x="345" y="1120"/>
                </a:lnTo>
                <a:lnTo>
                  <a:pt x="352" y="1149"/>
                </a:lnTo>
                <a:lnTo>
                  <a:pt x="362" y="1190"/>
                </a:lnTo>
                <a:lnTo>
                  <a:pt x="373" y="1245"/>
                </a:lnTo>
                <a:lnTo>
                  <a:pt x="373" y="1245"/>
                </a:lnTo>
                <a:lnTo>
                  <a:pt x="376" y="1250"/>
                </a:lnTo>
                <a:lnTo>
                  <a:pt x="377" y="1256"/>
                </a:lnTo>
                <a:lnTo>
                  <a:pt x="377" y="1256"/>
                </a:lnTo>
                <a:lnTo>
                  <a:pt x="373" y="1278"/>
                </a:lnTo>
                <a:lnTo>
                  <a:pt x="371" y="1292"/>
                </a:lnTo>
                <a:lnTo>
                  <a:pt x="371" y="1302"/>
                </a:lnTo>
                <a:lnTo>
                  <a:pt x="371" y="1302"/>
                </a:lnTo>
                <a:lnTo>
                  <a:pt x="371" y="1308"/>
                </a:lnTo>
                <a:lnTo>
                  <a:pt x="370" y="1314"/>
                </a:lnTo>
                <a:lnTo>
                  <a:pt x="369" y="1319"/>
                </a:lnTo>
                <a:lnTo>
                  <a:pt x="370" y="1322"/>
                </a:lnTo>
                <a:lnTo>
                  <a:pt x="370" y="1322"/>
                </a:lnTo>
                <a:lnTo>
                  <a:pt x="372" y="1326"/>
                </a:lnTo>
                <a:lnTo>
                  <a:pt x="377" y="1328"/>
                </a:lnTo>
                <a:lnTo>
                  <a:pt x="381" y="1329"/>
                </a:lnTo>
                <a:lnTo>
                  <a:pt x="385" y="1331"/>
                </a:lnTo>
                <a:lnTo>
                  <a:pt x="385" y="1331"/>
                </a:lnTo>
                <a:lnTo>
                  <a:pt x="396" y="1329"/>
                </a:lnTo>
                <a:lnTo>
                  <a:pt x="402" y="1328"/>
                </a:lnTo>
                <a:lnTo>
                  <a:pt x="402" y="1328"/>
                </a:lnTo>
                <a:lnTo>
                  <a:pt x="399" y="1333"/>
                </a:lnTo>
                <a:lnTo>
                  <a:pt x="395" y="1341"/>
                </a:lnTo>
                <a:lnTo>
                  <a:pt x="392" y="1346"/>
                </a:lnTo>
                <a:lnTo>
                  <a:pt x="391" y="1351"/>
                </a:lnTo>
                <a:lnTo>
                  <a:pt x="392" y="1355"/>
                </a:lnTo>
                <a:lnTo>
                  <a:pt x="393" y="1359"/>
                </a:lnTo>
                <a:lnTo>
                  <a:pt x="393" y="1359"/>
                </a:lnTo>
                <a:lnTo>
                  <a:pt x="404" y="1366"/>
                </a:lnTo>
                <a:lnTo>
                  <a:pt x="408" y="1368"/>
                </a:lnTo>
                <a:lnTo>
                  <a:pt x="408" y="1368"/>
                </a:lnTo>
                <a:lnTo>
                  <a:pt x="409" y="1370"/>
                </a:lnTo>
                <a:lnTo>
                  <a:pt x="414" y="1372"/>
                </a:lnTo>
                <a:lnTo>
                  <a:pt x="421" y="1374"/>
                </a:lnTo>
                <a:lnTo>
                  <a:pt x="421" y="1374"/>
                </a:lnTo>
                <a:lnTo>
                  <a:pt x="431" y="1374"/>
                </a:lnTo>
                <a:lnTo>
                  <a:pt x="444" y="1373"/>
                </a:lnTo>
                <a:lnTo>
                  <a:pt x="450" y="1372"/>
                </a:lnTo>
                <a:lnTo>
                  <a:pt x="456" y="1370"/>
                </a:lnTo>
                <a:lnTo>
                  <a:pt x="461" y="1367"/>
                </a:lnTo>
                <a:lnTo>
                  <a:pt x="465" y="1362"/>
                </a:lnTo>
                <a:lnTo>
                  <a:pt x="465" y="1362"/>
                </a:lnTo>
                <a:lnTo>
                  <a:pt x="470" y="1355"/>
                </a:lnTo>
                <a:lnTo>
                  <a:pt x="473" y="1351"/>
                </a:lnTo>
                <a:lnTo>
                  <a:pt x="475" y="1347"/>
                </a:lnTo>
                <a:lnTo>
                  <a:pt x="480" y="1345"/>
                </a:lnTo>
                <a:lnTo>
                  <a:pt x="480" y="1345"/>
                </a:lnTo>
                <a:lnTo>
                  <a:pt x="483" y="1344"/>
                </a:lnTo>
                <a:lnTo>
                  <a:pt x="485" y="1341"/>
                </a:lnTo>
                <a:lnTo>
                  <a:pt x="490" y="1334"/>
                </a:lnTo>
                <a:lnTo>
                  <a:pt x="494" y="1327"/>
                </a:lnTo>
                <a:lnTo>
                  <a:pt x="494" y="1322"/>
                </a:lnTo>
                <a:lnTo>
                  <a:pt x="494" y="1322"/>
                </a:lnTo>
                <a:lnTo>
                  <a:pt x="493" y="1316"/>
                </a:lnTo>
                <a:lnTo>
                  <a:pt x="490" y="1312"/>
                </a:lnTo>
                <a:lnTo>
                  <a:pt x="485" y="1306"/>
                </a:lnTo>
                <a:lnTo>
                  <a:pt x="485" y="1306"/>
                </a:lnTo>
                <a:lnTo>
                  <a:pt x="483" y="1301"/>
                </a:lnTo>
                <a:lnTo>
                  <a:pt x="477" y="1291"/>
                </a:lnTo>
                <a:lnTo>
                  <a:pt x="477" y="1291"/>
                </a:lnTo>
                <a:lnTo>
                  <a:pt x="473" y="1283"/>
                </a:lnTo>
                <a:lnTo>
                  <a:pt x="469" y="1274"/>
                </a:lnTo>
                <a:lnTo>
                  <a:pt x="464" y="1263"/>
                </a:lnTo>
                <a:lnTo>
                  <a:pt x="456" y="1200"/>
                </a:lnTo>
                <a:lnTo>
                  <a:pt x="456" y="1200"/>
                </a:lnTo>
                <a:lnTo>
                  <a:pt x="500" y="1070"/>
                </a:lnTo>
                <a:lnTo>
                  <a:pt x="500" y="1070"/>
                </a:lnTo>
                <a:lnTo>
                  <a:pt x="501" y="1063"/>
                </a:lnTo>
                <a:lnTo>
                  <a:pt x="503" y="1052"/>
                </a:lnTo>
                <a:lnTo>
                  <a:pt x="506" y="1025"/>
                </a:lnTo>
                <a:lnTo>
                  <a:pt x="510" y="957"/>
                </a:lnTo>
                <a:lnTo>
                  <a:pt x="515" y="891"/>
                </a:lnTo>
                <a:lnTo>
                  <a:pt x="517" y="866"/>
                </a:lnTo>
                <a:lnTo>
                  <a:pt x="519" y="852"/>
                </a:lnTo>
                <a:lnTo>
                  <a:pt x="519" y="852"/>
                </a:lnTo>
                <a:lnTo>
                  <a:pt x="523" y="832"/>
                </a:lnTo>
                <a:lnTo>
                  <a:pt x="528" y="806"/>
                </a:lnTo>
                <a:lnTo>
                  <a:pt x="531" y="781"/>
                </a:lnTo>
                <a:lnTo>
                  <a:pt x="534" y="764"/>
                </a:lnTo>
                <a:lnTo>
                  <a:pt x="534" y="764"/>
                </a:lnTo>
                <a:lnTo>
                  <a:pt x="533" y="753"/>
                </a:lnTo>
                <a:lnTo>
                  <a:pt x="530" y="732"/>
                </a:lnTo>
                <a:lnTo>
                  <a:pt x="522" y="676"/>
                </a:lnTo>
                <a:lnTo>
                  <a:pt x="509" y="601"/>
                </a:lnTo>
                <a:lnTo>
                  <a:pt x="509" y="601"/>
                </a:lnTo>
                <a:lnTo>
                  <a:pt x="521" y="589"/>
                </a:lnTo>
                <a:lnTo>
                  <a:pt x="521" y="589"/>
                </a:lnTo>
                <a:lnTo>
                  <a:pt x="522" y="585"/>
                </a:lnTo>
                <a:lnTo>
                  <a:pt x="522" y="578"/>
                </a:lnTo>
                <a:lnTo>
                  <a:pt x="522" y="557"/>
                </a:lnTo>
                <a:lnTo>
                  <a:pt x="520" y="528"/>
                </a:lnTo>
                <a:lnTo>
                  <a:pt x="520" y="528"/>
                </a:lnTo>
                <a:lnTo>
                  <a:pt x="517" y="478"/>
                </a:lnTo>
                <a:lnTo>
                  <a:pt x="517" y="478"/>
                </a:lnTo>
                <a:lnTo>
                  <a:pt x="522" y="489"/>
                </a:lnTo>
                <a:lnTo>
                  <a:pt x="531" y="514"/>
                </a:lnTo>
                <a:lnTo>
                  <a:pt x="547" y="551"/>
                </a:lnTo>
                <a:lnTo>
                  <a:pt x="547" y="551"/>
                </a:lnTo>
                <a:lnTo>
                  <a:pt x="566" y="601"/>
                </a:lnTo>
                <a:lnTo>
                  <a:pt x="579" y="635"/>
                </a:lnTo>
                <a:lnTo>
                  <a:pt x="583" y="649"/>
                </a:lnTo>
                <a:lnTo>
                  <a:pt x="586" y="659"/>
                </a:lnTo>
                <a:lnTo>
                  <a:pt x="586" y="659"/>
                </a:lnTo>
                <a:lnTo>
                  <a:pt x="590" y="676"/>
                </a:lnTo>
                <a:lnTo>
                  <a:pt x="596" y="700"/>
                </a:lnTo>
                <a:lnTo>
                  <a:pt x="603" y="729"/>
                </a:lnTo>
                <a:lnTo>
                  <a:pt x="611" y="733"/>
                </a:lnTo>
                <a:lnTo>
                  <a:pt x="626" y="758"/>
                </a:lnTo>
                <a:lnTo>
                  <a:pt x="626" y="758"/>
                </a:lnTo>
                <a:lnTo>
                  <a:pt x="623" y="762"/>
                </a:lnTo>
                <a:lnTo>
                  <a:pt x="622" y="767"/>
                </a:lnTo>
                <a:lnTo>
                  <a:pt x="622" y="769"/>
                </a:lnTo>
                <a:lnTo>
                  <a:pt x="622" y="769"/>
                </a:lnTo>
                <a:lnTo>
                  <a:pt x="625" y="774"/>
                </a:lnTo>
                <a:lnTo>
                  <a:pt x="626" y="776"/>
                </a:lnTo>
                <a:lnTo>
                  <a:pt x="628" y="778"/>
                </a:lnTo>
                <a:lnTo>
                  <a:pt x="628" y="778"/>
                </a:lnTo>
                <a:lnTo>
                  <a:pt x="633" y="779"/>
                </a:lnTo>
                <a:lnTo>
                  <a:pt x="638" y="779"/>
                </a:lnTo>
                <a:lnTo>
                  <a:pt x="649" y="779"/>
                </a:lnTo>
                <a:lnTo>
                  <a:pt x="649" y="779"/>
                </a:lnTo>
                <a:lnTo>
                  <a:pt x="657" y="776"/>
                </a:lnTo>
                <a:lnTo>
                  <a:pt x="662" y="772"/>
                </a:lnTo>
                <a:lnTo>
                  <a:pt x="668" y="767"/>
                </a:lnTo>
                <a:lnTo>
                  <a:pt x="671" y="764"/>
                </a:lnTo>
                <a:lnTo>
                  <a:pt x="672" y="760"/>
                </a:lnTo>
                <a:lnTo>
                  <a:pt x="672" y="760"/>
                </a:lnTo>
                <a:lnTo>
                  <a:pt x="674" y="747"/>
                </a:lnTo>
                <a:lnTo>
                  <a:pt x="675" y="739"/>
                </a:lnTo>
                <a:lnTo>
                  <a:pt x="646" y="712"/>
                </a:lnTo>
                <a:lnTo>
                  <a:pt x="648" y="705"/>
                </a:lnTo>
                <a:lnTo>
                  <a:pt x="634" y="674"/>
                </a:lnTo>
                <a:lnTo>
                  <a:pt x="634" y="674"/>
                </a:lnTo>
                <a:lnTo>
                  <a:pt x="633" y="653"/>
                </a:lnTo>
                <a:lnTo>
                  <a:pt x="632" y="635"/>
                </a:lnTo>
                <a:lnTo>
                  <a:pt x="632" y="622"/>
                </a:lnTo>
                <a:lnTo>
                  <a:pt x="632" y="622"/>
                </a:lnTo>
                <a:lnTo>
                  <a:pt x="632" y="615"/>
                </a:lnTo>
                <a:lnTo>
                  <a:pt x="628" y="601"/>
                </a:lnTo>
                <a:lnTo>
                  <a:pt x="619" y="562"/>
                </a:lnTo>
                <a:lnTo>
                  <a:pt x="608" y="524"/>
                </a:lnTo>
                <a:lnTo>
                  <a:pt x="605" y="510"/>
                </a:lnTo>
                <a:lnTo>
                  <a:pt x="601" y="503"/>
                </a:lnTo>
                <a:lnTo>
                  <a:pt x="601" y="503"/>
                </a:lnTo>
                <a:lnTo>
                  <a:pt x="599" y="496"/>
                </a:lnTo>
                <a:lnTo>
                  <a:pt x="594" y="482"/>
                </a:lnTo>
                <a:lnTo>
                  <a:pt x="583" y="445"/>
                </a:lnTo>
                <a:lnTo>
                  <a:pt x="568" y="392"/>
                </a:lnTo>
                <a:lnTo>
                  <a:pt x="568" y="392"/>
                </a:lnTo>
                <a:lnTo>
                  <a:pt x="572" y="390"/>
                </a:lnTo>
                <a:lnTo>
                  <a:pt x="582" y="383"/>
                </a:lnTo>
                <a:lnTo>
                  <a:pt x="595" y="374"/>
                </a:lnTo>
                <a:lnTo>
                  <a:pt x="603" y="372"/>
                </a:lnTo>
                <a:lnTo>
                  <a:pt x="611" y="370"/>
                </a:lnTo>
                <a:lnTo>
                  <a:pt x="611" y="370"/>
                </a:lnTo>
                <a:lnTo>
                  <a:pt x="666" y="363"/>
                </a:lnTo>
                <a:lnTo>
                  <a:pt x="666" y="363"/>
                </a:lnTo>
                <a:lnTo>
                  <a:pt x="653" y="314"/>
                </a:lnTo>
                <a:lnTo>
                  <a:pt x="644" y="277"/>
                </a:lnTo>
                <a:lnTo>
                  <a:pt x="640" y="260"/>
                </a:lnTo>
                <a:lnTo>
                  <a:pt x="638" y="248"/>
                </a:lnTo>
                <a:lnTo>
                  <a:pt x="638" y="248"/>
                </a:lnTo>
                <a:lnTo>
                  <a:pt x="636" y="213"/>
                </a:lnTo>
                <a:lnTo>
                  <a:pt x="636" y="195"/>
                </a:lnTo>
                <a:lnTo>
                  <a:pt x="636" y="195"/>
                </a:lnTo>
                <a:lnTo>
                  <a:pt x="625" y="182"/>
                </a:lnTo>
                <a:lnTo>
                  <a:pt x="595" y="155"/>
                </a:lnTo>
                <a:lnTo>
                  <a:pt x="561" y="123"/>
                </a:lnTo>
                <a:lnTo>
                  <a:pt x="544" y="110"/>
                </a:lnTo>
                <a:lnTo>
                  <a:pt x="530" y="101"/>
                </a:lnTo>
                <a:lnTo>
                  <a:pt x="530" y="101"/>
                </a:lnTo>
                <a:lnTo>
                  <a:pt x="424" y="37"/>
                </a:lnTo>
                <a:lnTo>
                  <a:pt x="424" y="37"/>
                </a:lnTo>
                <a:lnTo>
                  <a:pt x="417" y="37"/>
                </a:lnTo>
                <a:lnTo>
                  <a:pt x="397" y="35"/>
                </a:lnTo>
                <a:lnTo>
                  <a:pt x="384" y="33"/>
                </a:lnTo>
                <a:lnTo>
                  <a:pt x="368" y="29"/>
                </a:lnTo>
                <a:lnTo>
                  <a:pt x="351" y="24"/>
                </a:lnTo>
                <a:lnTo>
                  <a:pt x="332" y="17"/>
                </a:lnTo>
                <a:lnTo>
                  <a:pt x="332" y="17"/>
                </a:lnTo>
                <a:lnTo>
                  <a:pt x="300" y="7"/>
                </a:lnTo>
                <a:lnTo>
                  <a:pt x="280" y="1"/>
                </a:lnTo>
                <a:lnTo>
                  <a:pt x="273" y="0"/>
                </a:lnTo>
                <a:lnTo>
                  <a:pt x="266" y="0"/>
                </a:lnTo>
                <a:lnTo>
                  <a:pt x="250" y="1"/>
                </a:lnTo>
                <a:lnTo>
                  <a:pt x="250" y="1"/>
                </a:lnTo>
                <a:lnTo>
                  <a:pt x="238" y="3"/>
                </a:lnTo>
                <a:lnTo>
                  <a:pt x="221" y="8"/>
                </a:lnTo>
                <a:lnTo>
                  <a:pt x="182" y="22"/>
                </a:lnTo>
                <a:lnTo>
                  <a:pt x="141" y="40"/>
                </a:lnTo>
                <a:lnTo>
                  <a:pt x="109" y="55"/>
                </a:lnTo>
                <a:lnTo>
                  <a:pt x="109" y="55"/>
                </a:lnTo>
                <a:lnTo>
                  <a:pt x="79" y="70"/>
                </a:lnTo>
                <a:lnTo>
                  <a:pt x="42" y="86"/>
                </a:lnTo>
                <a:lnTo>
                  <a:pt x="0" y="103"/>
                </a:lnTo>
                <a:lnTo>
                  <a:pt x="0" y="10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pptx778_傘をさす人、持つ人のシルエット（５）</dc:title>
  <dc:subject>pptx778_傘をさす人、持つ人のシルエット（５）</dc:subject>
  <dc:creator>http://www.digipot.net</dc:creator>
  <cp:revision>1</cp:revision>
  <dcterms:created xsi:type="dcterms:W3CDTF">2018-05-20T00:31:01Z</dcterms:created>
  <dcterms:modified xsi:type="dcterms:W3CDTF">2018-06-06T14:12:51Z</dcterms:modified>
  <cp:version>1</cp:version>
</cp:coreProperties>
</file>